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4"/>
  </p:notesMasterIdLst>
  <p:handoutMasterIdLst>
    <p:handoutMasterId r:id="rId14"/>
  </p:handoutMasterIdLst>
  <p:sldIdLst>
    <p:sldId id="656" r:id="rId3"/>
    <p:sldId id="646" r:id="rId5"/>
    <p:sldId id="651" r:id="rId6"/>
    <p:sldId id="538" r:id="rId7"/>
    <p:sldId id="681" r:id="rId8"/>
    <p:sldId id="588" r:id="rId9"/>
    <p:sldId id="682" r:id="rId10"/>
    <p:sldId id="590" r:id="rId11"/>
    <p:sldId id="544" r:id="rId12"/>
    <p:sldId id="652" r:id="rId13"/>
  </p:sldIdLst>
  <p:sldSz cx="12195175" cy="6859270"/>
  <p:notesSz cx="6858000" cy="9144000"/>
  <p:embeddedFontLst>
    <p:embeddedFont>
      <p:font typeface="Rockwell" panose="02060603020205020403" pitchFamily="18" charset="0"/>
      <p:regular r:id="rId18"/>
      <p:bold r:id="rId19"/>
      <p:italic r:id="rId20"/>
      <p:boldItalic r:id="rId21"/>
    </p:embeddedFont>
    <p:embeddedFont>
      <p:font typeface="字魂35号-经典雅黑" panose="00000500000000000000" pitchFamily="2" charset="-122"/>
      <p:regular r:id="rId22"/>
    </p:embeddedFont>
    <p:embeddedFont>
      <p:font typeface="微软雅黑" panose="020B0503020204020204" charset="-122"/>
      <p:regular r:id="rId23"/>
    </p:embeddedFont>
    <p:embeddedFont>
      <p:font typeface="字魂59号-创粗黑" panose="00000500000000000000" charset="0"/>
      <p:regular r:id="rId24"/>
    </p:embeddedFont>
  </p:embeddedFontLst>
  <p:custDataLst>
    <p:tags r:id="rId25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Rockwell" panose="02060603020205020403" pitchFamily="18" charset="0"/>
        <a:ea typeface="宋体" panose="02010600030101010101" pitchFamily="2" charset="-122"/>
        <a:cs typeface="+mn-cs"/>
      </a:defRPr>
    </a:lvl1pPr>
    <a:lvl2pPr marL="54419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Rockwell" panose="02060603020205020403" pitchFamily="18" charset="0"/>
        <a:ea typeface="宋体" panose="02010600030101010101" pitchFamily="2" charset="-122"/>
        <a:cs typeface="+mn-cs"/>
      </a:defRPr>
    </a:lvl2pPr>
    <a:lvl3pPr marL="108902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Rockwell" panose="02060603020205020403" pitchFamily="18" charset="0"/>
        <a:ea typeface="宋体" panose="02010600030101010101" pitchFamily="2" charset="-122"/>
        <a:cs typeface="+mn-cs"/>
      </a:defRPr>
    </a:lvl3pPr>
    <a:lvl4pPr marL="163322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Rockwell" panose="02060603020205020403" pitchFamily="18" charset="0"/>
        <a:ea typeface="宋体" panose="02010600030101010101" pitchFamily="2" charset="-122"/>
        <a:cs typeface="+mn-cs"/>
      </a:defRPr>
    </a:lvl4pPr>
    <a:lvl5pPr marL="217741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Rockwell" panose="02060603020205020403" pitchFamily="18" charset="0"/>
        <a:ea typeface="宋体" panose="02010600030101010101" pitchFamily="2" charset="-122"/>
        <a:cs typeface="+mn-cs"/>
      </a:defRPr>
    </a:lvl5pPr>
    <a:lvl6pPr marL="2721610" algn="l" defTabSz="1089025" rtl="0" eaLnBrk="1" latinLnBrk="0" hangingPunct="1">
      <a:defRPr kern="1200">
        <a:solidFill>
          <a:schemeClr val="tx1"/>
        </a:solidFill>
        <a:latin typeface="Rockwell" panose="02060603020205020403" pitchFamily="18" charset="0"/>
        <a:ea typeface="宋体" panose="02010600030101010101" pitchFamily="2" charset="-122"/>
        <a:cs typeface="+mn-cs"/>
      </a:defRPr>
    </a:lvl6pPr>
    <a:lvl7pPr marL="3266440" algn="l" defTabSz="1089025" rtl="0" eaLnBrk="1" latinLnBrk="0" hangingPunct="1">
      <a:defRPr kern="1200">
        <a:solidFill>
          <a:schemeClr val="tx1"/>
        </a:solidFill>
        <a:latin typeface="Rockwell" panose="02060603020205020403" pitchFamily="18" charset="0"/>
        <a:ea typeface="宋体" panose="02010600030101010101" pitchFamily="2" charset="-122"/>
        <a:cs typeface="+mn-cs"/>
      </a:defRPr>
    </a:lvl7pPr>
    <a:lvl8pPr marL="3810635" algn="l" defTabSz="1089025" rtl="0" eaLnBrk="1" latinLnBrk="0" hangingPunct="1">
      <a:defRPr kern="1200">
        <a:solidFill>
          <a:schemeClr val="tx1"/>
        </a:solidFill>
        <a:latin typeface="Rockwell" panose="02060603020205020403" pitchFamily="18" charset="0"/>
        <a:ea typeface="宋体" panose="02010600030101010101" pitchFamily="2" charset="-122"/>
        <a:cs typeface="+mn-cs"/>
      </a:defRPr>
    </a:lvl8pPr>
    <a:lvl9pPr marL="4354830" algn="l" defTabSz="1089025" rtl="0" eaLnBrk="1" latinLnBrk="0" hangingPunct="1">
      <a:defRPr kern="1200">
        <a:solidFill>
          <a:schemeClr val="tx1"/>
        </a:solidFill>
        <a:latin typeface="Rockwell" panose="02060603020205020403" pitchFamily="18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11BFF"/>
    <a:srgbClr val="ABABAB"/>
    <a:srgbClr val="404F9D"/>
    <a:srgbClr val="F8AB3F"/>
    <a:srgbClr val="EF6144"/>
    <a:srgbClr val="8EB0A6"/>
    <a:srgbClr val="F7B098"/>
    <a:srgbClr val="B5C8C2"/>
    <a:srgbClr val="6CCECE"/>
    <a:srgbClr val="4347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38" autoAdjust="0"/>
    <p:restoredTop sz="94660"/>
  </p:normalViewPr>
  <p:slideViewPr>
    <p:cSldViewPr>
      <p:cViewPr>
        <p:scale>
          <a:sx n="70" d="100"/>
          <a:sy n="70" d="100"/>
        </p:scale>
        <p:origin x="-654" y="-426"/>
      </p:cViewPr>
      <p:guideLst>
        <p:guide orient="horz" pos="2161"/>
        <p:guide orient="horz" pos="304"/>
        <p:guide orient="horz" pos="4022"/>
        <p:guide pos="3841"/>
        <p:guide pos="449"/>
        <p:guide pos="726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-2946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gs" Target="tags/tag3.xml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2CDC73-8708-426A-9395-368B0C079D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DA60D2-EF25-430C-9133-BE0D25A890F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endParaRPr lang="en-US" altLang="zh-CN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endParaRPr lang="en-US" altLang="zh-CN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endParaRPr lang="en-US" altLang="zh-CN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F9743CD7-97CD-4F57-B351-69A253B17F80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544195" algn="l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1089025" algn="l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633220" algn="l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2177415" algn="l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721610" algn="l" defTabSz="108902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440" algn="l" defTabSz="108902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635" algn="l" defTabSz="108902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830" algn="l" defTabSz="108902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9DB4961-5944-45E4-859B-0226209DDE1C}" type="slidenum">
              <a:rPr lang="en-US" altLang="zh-CN"/>
            </a:fld>
            <a:endParaRPr lang="en-US" altLang="zh-CN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9DB4961-5944-45E4-859B-0226209DDE1C}" type="slidenum">
              <a:rPr lang="en-US" altLang="zh-CN"/>
            </a:fld>
            <a:endParaRPr lang="en-US" altLang="zh-CN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9DB4961-5944-45E4-859B-0226209DDE1C}" type="slidenum">
              <a:rPr lang="en-US" altLang="zh-CN"/>
            </a:fld>
            <a:endParaRPr lang="en-US" altLang="zh-CN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9DB4961-5944-45E4-859B-0226209DDE1C}" type="slidenum">
              <a:rPr lang="en-US" altLang="zh-CN"/>
            </a:fld>
            <a:endParaRPr lang="en-US" altLang="zh-CN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9" name="组合 1128"/>
          <p:cNvGrpSpPr/>
          <p:nvPr userDrawn="1"/>
        </p:nvGrpSpPr>
        <p:grpSpPr>
          <a:xfrm>
            <a:off x="0" y="-658140"/>
            <a:ext cx="12196800" cy="8650226"/>
            <a:chOff x="0" y="-658140"/>
            <a:chExt cx="12196800" cy="8650226"/>
          </a:xfrm>
        </p:grpSpPr>
        <p:sp>
          <p:nvSpPr>
            <p:cNvPr id="10" name="Freeform 12"/>
            <p:cNvSpPr/>
            <p:nvPr userDrawn="1"/>
          </p:nvSpPr>
          <p:spPr bwMode="auto">
            <a:xfrm>
              <a:off x="7907906" y="6481258"/>
              <a:ext cx="504467" cy="378330"/>
            </a:xfrm>
            <a:custGeom>
              <a:avLst/>
              <a:gdLst/>
              <a:ahLst/>
              <a:cxnLst/>
              <a:rect l="l" t="t" r="r" b="b"/>
              <a:pathLst>
                <a:path w="504467" h="378330">
                  <a:moveTo>
                    <a:pt x="108587" y="0"/>
                  </a:moveTo>
                  <a:cubicBezTo>
                    <a:pt x="119687" y="0"/>
                    <a:pt x="130626" y="4186"/>
                    <a:pt x="138991" y="12558"/>
                  </a:cubicBezTo>
                  <a:cubicBezTo>
                    <a:pt x="269852" y="143525"/>
                    <a:pt x="391459" y="265230"/>
                    <a:pt x="504467" y="378330"/>
                  </a:cubicBezTo>
                  <a:lnTo>
                    <a:pt x="226327" y="378330"/>
                  </a:lnTo>
                  <a:cubicBezTo>
                    <a:pt x="0" y="151662"/>
                    <a:pt x="0" y="151662"/>
                    <a:pt x="0" y="151662"/>
                  </a:cubicBezTo>
                  <a:cubicBezTo>
                    <a:pt x="-16731" y="134918"/>
                    <a:pt x="-16731" y="107870"/>
                    <a:pt x="0" y="89838"/>
                  </a:cubicBezTo>
                  <a:cubicBezTo>
                    <a:pt x="77217" y="12558"/>
                    <a:pt x="77217" y="12558"/>
                    <a:pt x="77217" y="12558"/>
                  </a:cubicBezTo>
                  <a:cubicBezTo>
                    <a:pt x="86226" y="4186"/>
                    <a:pt x="97487" y="0"/>
                    <a:pt x="1085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Oval 13"/>
            <p:cNvSpPr>
              <a:spLocks noChangeArrowheads="1"/>
            </p:cNvSpPr>
            <p:nvPr userDrawn="1"/>
          </p:nvSpPr>
          <p:spPr bwMode="auto">
            <a:xfrm>
              <a:off x="9515923" y="6441039"/>
              <a:ext cx="1549409" cy="1551047"/>
            </a:xfrm>
            <a:prstGeom prst="ellipse">
              <a:avLst/>
            </a:prstGeom>
            <a:noFill/>
            <a:ln w="25" cap="flat">
              <a:solidFill>
                <a:schemeClr val="accent4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5"/>
            <p:cNvSpPr/>
            <p:nvPr userDrawn="1"/>
          </p:nvSpPr>
          <p:spPr bwMode="auto">
            <a:xfrm>
              <a:off x="1228742" y="5136577"/>
              <a:ext cx="1851860" cy="1723011"/>
            </a:xfrm>
            <a:custGeom>
              <a:avLst/>
              <a:gdLst/>
              <a:ahLst/>
              <a:cxnLst/>
              <a:rect l="l" t="t" r="r" b="b"/>
              <a:pathLst>
                <a:path w="1851860" h="1723011">
                  <a:moveTo>
                    <a:pt x="110683" y="0"/>
                  </a:moveTo>
                  <a:cubicBezTo>
                    <a:pt x="121945" y="0"/>
                    <a:pt x="133206" y="4184"/>
                    <a:pt x="141572" y="12550"/>
                  </a:cubicBezTo>
                  <a:cubicBezTo>
                    <a:pt x="854413" y="725463"/>
                    <a:pt x="1413447" y="1284554"/>
                    <a:pt x="1851860" y="1723011"/>
                  </a:cubicBezTo>
                  <a:lnTo>
                    <a:pt x="1568716" y="1723011"/>
                  </a:lnTo>
                  <a:cubicBezTo>
                    <a:pt x="0" y="154136"/>
                    <a:pt x="0" y="154136"/>
                    <a:pt x="0" y="154136"/>
                  </a:cubicBezTo>
                  <a:cubicBezTo>
                    <a:pt x="-16731" y="137403"/>
                    <a:pt x="-16731" y="109086"/>
                    <a:pt x="0" y="92353"/>
                  </a:cubicBezTo>
                  <a:cubicBezTo>
                    <a:pt x="79795" y="12550"/>
                    <a:pt x="79795" y="12550"/>
                    <a:pt x="79795" y="12550"/>
                  </a:cubicBezTo>
                  <a:cubicBezTo>
                    <a:pt x="88161" y="4184"/>
                    <a:pt x="99422" y="0"/>
                    <a:pt x="1106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5"/>
            <p:cNvSpPr/>
            <p:nvPr userDrawn="1"/>
          </p:nvSpPr>
          <p:spPr bwMode="auto">
            <a:xfrm>
              <a:off x="5531028" y="5106188"/>
              <a:ext cx="1616561" cy="1614924"/>
            </a:xfrm>
            <a:custGeom>
              <a:avLst/>
              <a:gdLst>
                <a:gd name="T0" fmla="*/ 1182 w 1256"/>
                <a:gd name="T1" fmla="*/ 13 h 1255"/>
                <a:gd name="T2" fmla="*/ 1243 w 1256"/>
                <a:gd name="T3" fmla="*/ 73 h 1255"/>
                <a:gd name="T4" fmla="*/ 1243 w 1256"/>
                <a:gd name="T5" fmla="*/ 121 h 1255"/>
                <a:gd name="T6" fmla="*/ 122 w 1256"/>
                <a:gd name="T7" fmla="*/ 1242 h 1255"/>
                <a:gd name="T8" fmla="*/ 74 w 1256"/>
                <a:gd name="T9" fmla="*/ 1242 h 1255"/>
                <a:gd name="T10" fmla="*/ 14 w 1256"/>
                <a:gd name="T11" fmla="*/ 1182 h 1255"/>
                <a:gd name="T12" fmla="*/ 14 w 1256"/>
                <a:gd name="T13" fmla="*/ 1134 h 1255"/>
                <a:gd name="T14" fmla="*/ 1134 w 1256"/>
                <a:gd name="T15" fmla="*/ 13 h 1255"/>
                <a:gd name="T16" fmla="*/ 1182 w 1256"/>
                <a:gd name="T17" fmla="*/ 13 h 1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6" h="1255">
                  <a:moveTo>
                    <a:pt x="1182" y="13"/>
                  </a:moveTo>
                  <a:cubicBezTo>
                    <a:pt x="1243" y="73"/>
                    <a:pt x="1243" y="73"/>
                    <a:pt x="1243" y="73"/>
                  </a:cubicBezTo>
                  <a:cubicBezTo>
                    <a:pt x="1256" y="86"/>
                    <a:pt x="1256" y="108"/>
                    <a:pt x="1243" y="121"/>
                  </a:cubicBezTo>
                  <a:cubicBezTo>
                    <a:pt x="122" y="1242"/>
                    <a:pt x="122" y="1242"/>
                    <a:pt x="122" y="1242"/>
                  </a:cubicBezTo>
                  <a:cubicBezTo>
                    <a:pt x="109" y="1255"/>
                    <a:pt x="87" y="1255"/>
                    <a:pt x="74" y="1242"/>
                  </a:cubicBezTo>
                  <a:cubicBezTo>
                    <a:pt x="14" y="1182"/>
                    <a:pt x="14" y="1182"/>
                    <a:pt x="14" y="1182"/>
                  </a:cubicBezTo>
                  <a:cubicBezTo>
                    <a:pt x="0" y="1168"/>
                    <a:pt x="0" y="1147"/>
                    <a:pt x="14" y="1134"/>
                  </a:cubicBezTo>
                  <a:cubicBezTo>
                    <a:pt x="1134" y="13"/>
                    <a:pt x="1134" y="13"/>
                    <a:pt x="1134" y="13"/>
                  </a:cubicBezTo>
                  <a:cubicBezTo>
                    <a:pt x="1148" y="0"/>
                    <a:pt x="1169" y="0"/>
                    <a:pt x="1182" y="13"/>
                  </a:cubicBezTo>
                  <a:close/>
                </a:path>
              </a:pathLst>
            </a:custGeom>
            <a:solidFill>
              <a:schemeClr val="accent5"/>
            </a:solidFill>
            <a:ln w="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30"/>
            <p:cNvSpPr/>
            <p:nvPr userDrawn="1"/>
          </p:nvSpPr>
          <p:spPr bwMode="auto">
            <a:xfrm>
              <a:off x="6710282" y="5889082"/>
              <a:ext cx="1033486" cy="1033486"/>
            </a:xfrm>
            <a:custGeom>
              <a:avLst/>
              <a:gdLst>
                <a:gd name="T0" fmla="*/ 143 w 803"/>
                <a:gd name="T1" fmla="*/ 143 h 803"/>
                <a:gd name="T2" fmla="*/ 660 w 803"/>
                <a:gd name="T3" fmla="*/ 143 h 803"/>
                <a:gd name="T4" fmla="*/ 661 w 803"/>
                <a:gd name="T5" fmla="*/ 660 h 803"/>
                <a:gd name="T6" fmla="*/ 143 w 803"/>
                <a:gd name="T7" fmla="*/ 661 h 803"/>
                <a:gd name="T8" fmla="*/ 143 w 803"/>
                <a:gd name="T9" fmla="*/ 143 h 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" h="803">
                  <a:moveTo>
                    <a:pt x="143" y="143"/>
                  </a:moveTo>
                  <a:cubicBezTo>
                    <a:pt x="285" y="0"/>
                    <a:pt x="517" y="0"/>
                    <a:pt x="660" y="143"/>
                  </a:cubicBezTo>
                  <a:cubicBezTo>
                    <a:pt x="803" y="285"/>
                    <a:pt x="803" y="517"/>
                    <a:pt x="661" y="660"/>
                  </a:cubicBezTo>
                  <a:cubicBezTo>
                    <a:pt x="518" y="803"/>
                    <a:pt x="286" y="803"/>
                    <a:pt x="143" y="661"/>
                  </a:cubicBezTo>
                  <a:cubicBezTo>
                    <a:pt x="0" y="518"/>
                    <a:pt x="0" y="286"/>
                    <a:pt x="143" y="143"/>
                  </a:cubicBezTo>
                  <a:close/>
                </a:path>
              </a:pathLst>
            </a:custGeom>
            <a:noFill/>
            <a:ln w="32" cap="flat">
              <a:solidFill>
                <a:schemeClr val="accent3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58"/>
            <p:cNvSpPr/>
            <p:nvPr userDrawn="1"/>
          </p:nvSpPr>
          <p:spPr bwMode="auto">
            <a:xfrm>
              <a:off x="9435669" y="5441948"/>
              <a:ext cx="1038399" cy="1038399"/>
            </a:xfrm>
            <a:custGeom>
              <a:avLst/>
              <a:gdLst>
                <a:gd name="T0" fmla="*/ 442 w 807"/>
                <a:gd name="T1" fmla="*/ 21 h 807"/>
                <a:gd name="T2" fmla="*/ 22 w 807"/>
                <a:gd name="T3" fmla="*/ 364 h 807"/>
                <a:gd name="T4" fmla="*/ 365 w 807"/>
                <a:gd name="T5" fmla="*/ 785 h 807"/>
                <a:gd name="T6" fmla="*/ 786 w 807"/>
                <a:gd name="T7" fmla="*/ 442 h 807"/>
                <a:gd name="T8" fmla="*/ 442 w 807"/>
                <a:gd name="T9" fmla="*/ 21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7" h="807">
                  <a:moveTo>
                    <a:pt x="442" y="21"/>
                  </a:moveTo>
                  <a:cubicBezTo>
                    <a:pt x="231" y="0"/>
                    <a:pt x="43" y="153"/>
                    <a:pt x="22" y="364"/>
                  </a:cubicBezTo>
                  <a:cubicBezTo>
                    <a:pt x="0" y="575"/>
                    <a:pt x="154" y="764"/>
                    <a:pt x="365" y="785"/>
                  </a:cubicBezTo>
                  <a:cubicBezTo>
                    <a:pt x="576" y="807"/>
                    <a:pt x="764" y="653"/>
                    <a:pt x="786" y="442"/>
                  </a:cubicBezTo>
                  <a:cubicBezTo>
                    <a:pt x="807" y="231"/>
                    <a:pt x="653" y="42"/>
                    <a:pt x="442" y="2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59"/>
            <p:cNvSpPr/>
            <p:nvPr userDrawn="1"/>
          </p:nvSpPr>
          <p:spPr bwMode="auto">
            <a:xfrm>
              <a:off x="9142493" y="6206827"/>
              <a:ext cx="933576" cy="935215"/>
            </a:xfrm>
            <a:custGeom>
              <a:avLst/>
              <a:gdLst>
                <a:gd name="T0" fmla="*/ 129 w 726"/>
                <a:gd name="T1" fmla="*/ 129 h 727"/>
                <a:gd name="T2" fmla="*/ 129 w 726"/>
                <a:gd name="T3" fmla="*/ 597 h 727"/>
                <a:gd name="T4" fmla="*/ 597 w 726"/>
                <a:gd name="T5" fmla="*/ 597 h 727"/>
                <a:gd name="T6" fmla="*/ 597 w 726"/>
                <a:gd name="T7" fmla="*/ 129 h 727"/>
                <a:gd name="T8" fmla="*/ 129 w 726"/>
                <a:gd name="T9" fmla="*/ 129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6" h="727">
                  <a:moveTo>
                    <a:pt x="129" y="129"/>
                  </a:moveTo>
                  <a:cubicBezTo>
                    <a:pt x="0" y="259"/>
                    <a:pt x="0" y="468"/>
                    <a:pt x="129" y="597"/>
                  </a:cubicBezTo>
                  <a:cubicBezTo>
                    <a:pt x="258" y="727"/>
                    <a:pt x="468" y="727"/>
                    <a:pt x="597" y="597"/>
                  </a:cubicBezTo>
                  <a:cubicBezTo>
                    <a:pt x="726" y="468"/>
                    <a:pt x="726" y="259"/>
                    <a:pt x="597" y="129"/>
                  </a:cubicBezTo>
                  <a:cubicBezTo>
                    <a:pt x="468" y="0"/>
                    <a:pt x="258" y="0"/>
                    <a:pt x="129" y="129"/>
                  </a:cubicBezTo>
                  <a:close/>
                </a:path>
              </a:pathLst>
            </a:custGeom>
            <a:noFill/>
            <a:ln w="32" cap="flat">
              <a:solidFill>
                <a:schemeClr val="accent3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60"/>
            <p:cNvSpPr/>
            <p:nvPr userDrawn="1"/>
          </p:nvSpPr>
          <p:spPr bwMode="auto">
            <a:xfrm>
              <a:off x="10205460" y="5443586"/>
              <a:ext cx="753412" cy="753413"/>
            </a:xfrm>
            <a:custGeom>
              <a:avLst/>
              <a:gdLst>
                <a:gd name="T0" fmla="*/ 104 w 585"/>
                <a:gd name="T1" fmla="*/ 104 h 585"/>
                <a:gd name="T2" fmla="*/ 104 w 585"/>
                <a:gd name="T3" fmla="*/ 481 h 585"/>
                <a:gd name="T4" fmla="*/ 481 w 585"/>
                <a:gd name="T5" fmla="*/ 481 h 585"/>
                <a:gd name="T6" fmla="*/ 481 w 585"/>
                <a:gd name="T7" fmla="*/ 104 h 585"/>
                <a:gd name="T8" fmla="*/ 104 w 585"/>
                <a:gd name="T9" fmla="*/ 104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5" h="585">
                  <a:moveTo>
                    <a:pt x="104" y="104"/>
                  </a:moveTo>
                  <a:cubicBezTo>
                    <a:pt x="0" y="208"/>
                    <a:pt x="0" y="377"/>
                    <a:pt x="104" y="481"/>
                  </a:cubicBezTo>
                  <a:cubicBezTo>
                    <a:pt x="208" y="585"/>
                    <a:pt x="377" y="585"/>
                    <a:pt x="481" y="481"/>
                  </a:cubicBezTo>
                  <a:cubicBezTo>
                    <a:pt x="585" y="377"/>
                    <a:pt x="585" y="208"/>
                    <a:pt x="481" y="104"/>
                  </a:cubicBezTo>
                  <a:cubicBezTo>
                    <a:pt x="377" y="0"/>
                    <a:pt x="208" y="0"/>
                    <a:pt x="104" y="104"/>
                  </a:cubicBezTo>
                  <a:close/>
                </a:path>
              </a:pathLst>
            </a:custGeom>
            <a:noFill/>
            <a:ln w="32" cap="flat">
              <a:solidFill>
                <a:schemeClr val="accent3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4" name="Freeform 62"/>
            <p:cNvSpPr/>
            <p:nvPr userDrawn="1"/>
          </p:nvSpPr>
          <p:spPr bwMode="auto">
            <a:xfrm>
              <a:off x="5309918" y="6247773"/>
              <a:ext cx="217835" cy="217835"/>
            </a:xfrm>
            <a:custGeom>
              <a:avLst/>
              <a:gdLst>
                <a:gd name="T0" fmla="*/ 30 w 169"/>
                <a:gd name="T1" fmla="*/ 30 h 169"/>
                <a:gd name="T2" fmla="*/ 139 w 169"/>
                <a:gd name="T3" fmla="*/ 30 h 169"/>
                <a:gd name="T4" fmla="*/ 139 w 169"/>
                <a:gd name="T5" fmla="*/ 139 h 169"/>
                <a:gd name="T6" fmla="*/ 30 w 169"/>
                <a:gd name="T7" fmla="*/ 139 h 169"/>
                <a:gd name="T8" fmla="*/ 30 w 169"/>
                <a:gd name="T9" fmla="*/ 3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69">
                  <a:moveTo>
                    <a:pt x="30" y="30"/>
                  </a:moveTo>
                  <a:cubicBezTo>
                    <a:pt x="60" y="0"/>
                    <a:pt x="109" y="0"/>
                    <a:pt x="139" y="30"/>
                  </a:cubicBezTo>
                  <a:cubicBezTo>
                    <a:pt x="169" y="60"/>
                    <a:pt x="169" y="109"/>
                    <a:pt x="139" y="139"/>
                  </a:cubicBezTo>
                  <a:cubicBezTo>
                    <a:pt x="109" y="169"/>
                    <a:pt x="60" y="169"/>
                    <a:pt x="30" y="139"/>
                  </a:cubicBezTo>
                  <a:cubicBezTo>
                    <a:pt x="0" y="109"/>
                    <a:pt x="0" y="60"/>
                    <a:pt x="30" y="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5" name="Freeform 63"/>
            <p:cNvSpPr/>
            <p:nvPr userDrawn="1"/>
          </p:nvSpPr>
          <p:spPr bwMode="auto">
            <a:xfrm>
              <a:off x="5503184" y="6056143"/>
              <a:ext cx="217835" cy="216196"/>
            </a:xfrm>
            <a:custGeom>
              <a:avLst/>
              <a:gdLst>
                <a:gd name="T0" fmla="*/ 30 w 169"/>
                <a:gd name="T1" fmla="*/ 29 h 168"/>
                <a:gd name="T2" fmla="*/ 139 w 169"/>
                <a:gd name="T3" fmla="*/ 29 h 168"/>
                <a:gd name="T4" fmla="*/ 139 w 169"/>
                <a:gd name="T5" fmla="*/ 138 h 168"/>
                <a:gd name="T6" fmla="*/ 30 w 169"/>
                <a:gd name="T7" fmla="*/ 138 h 168"/>
                <a:gd name="T8" fmla="*/ 30 w 169"/>
                <a:gd name="T9" fmla="*/ 29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68">
                  <a:moveTo>
                    <a:pt x="30" y="29"/>
                  </a:moveTo>
                  <a:cubicBezTo>
                    <a:pt x="60" y="0"/>
                    <a:pt x="109" y="0"/>
                    <a:pt x="139" y="29"/>
                  </a:cubicBezTo>
                  <a:cubicBezTo>
                    <a:pt x="169" y="59"/>
                    <a:pt x="169" y="108"/>
                    <a:pt x="139" y="138"/>
                  </a:cubicBezTo>
                  <a:cubicBezTo>
                    <a:pt x="109" y="168"/>
                    <a:pt x="60" y="168"/>
                    <a:pt x="30" y="138"/>
                  </a:cubicBezTo>
                  <a:cubicBezTo>
                    <a:pt x="0" y="108"/>
                    <a:pt x="0" y="59"/>
                    <a:pt x="30" y="2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7" name="Freeform 64"/>
            <p:cNvSpPr/>
            <p:nvPr userDrawn="1"/>
          </p:nvSpPr>
          <p:spPr bwMode="auto">
            <a:xfrm>
              <a:off x="5696451" y="5862876"/>
              <a:ext cx="216196" cy="216196"/>
            </a:xfrm>
            <a:custGeom>
              <a:avLst/>
              <a:gdLst>
                <a:gd name="T0" fmla="*/ 30 w 168"/>
                <a:gd name="T1" fmla="*/ 30 h 168"/>
                <a:gd name="T2" fmla="*/ 138 w 168"/>
                <a:gd name="T3" fmla="*/ 30 h 168"/>
                <a:gd name="T4" fmla="*/ 138 w 168"/>
                <a:gd name="T5" fmla="*/ 138 h 168"/>
                <a:gd name="T6" fmla="*/ 30 w 168"/>
                <a:gd name="T7" fmla="*/ 138 h 168"/>
                <a:gd name="T8" fmla="*/ 30 w 168"/>
                <a:gd name="T9" fmla="*/ 3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68">
                  <a:moveTo>
                    <a:pt x="30" y="30"/>
                  </a:moveTo>
                  <a:cubicBezTo>
                    <a:pt x="60" y="0"/>
                    <a:pt x="109" y="0"/>
                    <a:pt x="138" y="30"/>
                  </a:cubicBezTo>
                  <a:cubicBezTo>
                    <a:pt x="168" y="60"/>
                    <a:pt x="168" y="108"/>
                    <a:pt x="138" y="138"/>
                  </a:cubicBezTo>
                  <a:cubicBezTo>
                    <a:pt x="109" y="168"/>
                    <a:pt x="60" y="168"/>
                    <a:pt x="30" y="138"/>
                  </a:cubicBezTo>
                  <a:cubicBezTo>
                    <a:pt x="0" y="108"/>
                    <a:pt x="0" y="60"/>
                    <a:pt x="30" y="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4" name="Freeform 93"/>
            <p:cNvSpPr/>
            <p:nvPr userDrawn="1"/>
          </p:nvSpPr>
          <p:spPr bwMode="auto">
            <a:xfrm>
              <a:off x="3863694" y="6172431"/>
              <a:ext cx="1477343" cy="1477344"/>
            </a:xfrm>
            <a:custGeom>
              <a:avLst/>
              <a:gdLst>
                <a:gd name="T0" fmla="*/ 205 w 1148"/>
                <a:gd name="T1" fmla="*/ 204 h 1148"/>
                <a:gd name="T2" fmla="*/ 205 w 1148"/>
                <a:gd name="T3" fmla="*/ 943 h 1148"/>
                <a:gd name="T4" fmla="*/ 944 w 1148"/>
                <a:gd name="T5" fmla="*/ 943 h 1148"/>
                <a:gd name="T6" fmla="*/ 944 w 1148"/>
                <a:gd name="T7" fmla="*/ 204 h 1148"/>
                <a:gd name="T8" fmla="*/ 205 w 1148"/>
                <a:gd name="T9" fmla="*/ 204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8" h="1148">
                  <a:moveTo>
                    <a:pt x="205" y="204"/>
                  </a:moveTo>
                  <a:cubicBezTo>
                    <a:pt x="0" y="408"/>
                    <a:pt x="0" y="739"/>
                    <a:pt x="205" y="943"/>
                  </a:cubicBezTo>
                  <a:cubicBezTo>
                    <a:pt x="409" y="1148"/>
                    <a:pt x="739" y="1148"/>
                    <a:pt x="944" y="943"/>
                  </a:cubicBezTo>
                  <a:cubicBezTo>
                    <a:pt x="1148" y="739"/>
                    <a:pt x="1148" y="408"/>
                    <a:pt x="944" y="204"/>
                  </a:cubicBezTo>
                  <a:cubicBezTo>
                    <a:pt x="739" y="0"/>
                    <a:pt x="409" y="0"/>
                    <a:pt x="205" y="204"/>
                  </a:cubicBezTo>
                  <a:close/>
                </a:path>
              </a:pathLst>
            </a:custGeom>
            <a:noFill/>
            <a:ln w="32" cap="flat">
              <a:solidFill>
                <a:schemeClr val="accent3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3" name="Freeform 100"/>
            <p:cNvSpPr/>
            <p:nvPr userDrawn="1"/>
          </p:nvSpPr>
          <p:spPr bwMode="auto">
            <a:xfrm>
              <a:off x="10803634" y="6215923"/>
              <a:ext cx="771443" cy="643665"/>
            </a:xfrm>
            <a:custGeom>
              <a:avLst/>
              <a:gdLst/>
              <a:ahLst/>
              <a:cxnLst/>
              <a:rect l="l" t="t" r="r" b="b"/>
              <a:pathLst>
                <a:path w="771443" h="643665">
                  <a:moveTo>
                    <a:pt x="108789" y="1"/>
                  </a:moveTo>
                  <a:cubicBezTo>
                    <a:pt x="120054" y="0"/>
                    <a:pt x="131319" y="4185"/>
                    <a:pt x="140332" y="12553"/>
                  </a:cubicBezTo>
                  <a:cubicBezTo>
                    <a:pt x="140332" y="12553"/>
                    <a:pt x="140332" y="12553"/>
                    <a:pt x="771443" y="643665"/>
                  </a:cubicBezTo>
                  <a:lnTo>
                    <a:pt x="490780" y="643665"/>
                  </a:lnTo>
                  <a:cubicBezTo>
                    <a:pt x="349448" y="502333"/>
                    <a:pt x="186915" y="339800"/>
                    <a:pt x="0" y="152885"/>
                  </a:cubicBezTo>
                  <a:cubicBezTo>
                    <a:pt x="-16737" y="134861"/>
                    <a:pt x="-16737" y="107824"/>
                    <a:pt x="0" y="89800"/>
                  </a:cubicBezTo>
                  <a:cubicBezTo>
                    <a:pt x="0" y="89800"/>
                    <a:pt x="0" y="89800"/>
                    <a:pt x="77247" y="12553"/>
                  </a:cubicBezTo>
                  <a:cubicBezTo>
                    <a:pt x="86259" y="4185"/>
                    <a:pt x="97524" y="0"/>
                    <a:pt x="1087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4" name="Freeform 101"/>
            <p:cNvSpPr/>
            <p:nvPr userDrawn="1"/>
          </p:nvSpPr>
          <p:spPr bwMode="auto">
            <a:xfrm>
              <a:off x="11010004" y="6009554"/>
              <a:ext cx="975773" cy="850034"/>
            </a:xfrm>
            <a:custGeom>
              <a:avLst/>
              <a:gdLst/>
              <a:ahLst/>
              <a:cxnLst/>
              <a:rect l="l" t="t" r="r" b="b"/>
              <a:pathLst>
                <a:path w="975773" h="850034">
                  <a:moveTo>
                    <a:pt x="108145" y="1"/>
                  </a:moveTo>
                  <a:cubicBezTo>
                    <a:pt x="119410" y="0"/>
                    <a:pt x="130675" y="4185"/>
                    <a:pt x="139044" y="12553"/>
                  </a:cubicBezTo>
                  <a:cubicBezTo>
                    <a:pt x="139044" y="12553"/>
                    <a:pt x="139044" y="12553"/>
                    <a:pt x="975773" y="850034"/>
                  </a:cubicBezTo>
                  <a:lnTo>
                    <a:pt x="697149" y="850034"/>
                  </a:lnTo>
                  <a:cubicBezTo>
                    <a:pt x="514089" y="666973"/>
                    <a:pt x="285483" y="438367"/>
                    <a:pt x="0" y="152885"/>
                  </a:cubicBezTo>
                  <a:cubicBezTo>
                    <a:pt x="-16737" y="136148"/>
                    <a:pt x="-16737" y="107824"/>
                    <a:pt x="0" y="91087"/>
                  </a:cubicBezTo>
                  <a:cubicBezTo>
                    <a:pt x="0" y="91087"/>
                    <a:pt x="0" y="91087"/>
                    <a:pt x="77247" y="12553"/>
                  </a:cubicBezTo>
                  <a:cubicBezTo>
                    <a:pt x="85615" y="4185"/>
                    <a:pt x="96880" y="0"/>
                    <a:pt x="1081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0" name="Freeform 107"/>
            <p:cNvSpPr/>
            <p:nvPr userDrawn="1"/>
          </p:nvSpPr>
          <p:spPr bwMode="auto">
            <a:xfrm>
              <a:off x="4169797" y="6474400"/>
              <a:ext cx="865673" cy="385189"/>
            </a:xfrm>
            <a:custGeom>
              <a:avLst/>
              <a:gdLst/>
              <a:ahLst/>
              <a:cxnLst/>
              <a:rect l="l" t="t" r="r" b="b"/>
              <a:pathLst>
                <a:path w="865673" h="385189">
                  <a:moveTo>
                    <a:pt x="471393" y="1756"/>
                  </a:moveTo>
                  <a:cubicBezTo>
                    <a:pt x="582707" y="11744"/>
                    <a:pt x="690316" y="64260"/>
                    <a:pt x="767640" y="157048"/>
                  </a:cubicBezTo>
                  <a:cubicBezTo>
                    <a:pt x="824097" y="224326"/>
                    <a:pt x="856680" y="303798"/>
                    <a:pt x="865673" y="385189"/>
                  </a:cubicBezTo>
                  <a:lnTo>
                    <a:pt x="0" y="385189"/>
                  </a:lnTo>
                  <a:cubicBezTo>
                    <a:pt x="11706" y="278340"/>
                    <a:pt x="63692" y="175986"/>
                    <a:pt x="152915" y="101633"/>
                  </a:cubicBezTo>
                  <a:cubicBezTo>
                    <a:pt x="245060" y="24309"/>
                    <a:pt x="360079" y="-8231"/>
                    <a:pt x="471393" y="17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4" name="Freeform 111"/>
            <p:cNvSpPr/>
            <p:nvPr userDrawn="1"/>
          </p:nvSpPr>
          <p:spPr bwMode="auto">
            <a:xfrm>
              <a:off x="0" y="6049592"/>
              <a:ext cx="244041" cy="244041"/>
            </a:xfrm>
            <a:custGeom>
              <a:avLst/>
              <a:gdLst>
                <a:gd name="T0" fmla="*/ 156 w 189"/>
                <a:gd name="T1" fmla="*/ 33 h 190"/>
                <a:gd name="T2" fmla="*/ 155 w 189"/>
                <a:gd name="T3" fmla="*/ 155 h 190"/>
                <a:gd name="T4" fmla="*/ 33 w 189"/>
                <a:gd name="T5" fmla="*/ 157 h 190"/>
                <a:gd name="T6" fmla="*/ 34 w 189"/>
                <a:gd name="T7" fmla="*/ 35 h 190"/>
                <a:gd name="T8" fmla="*/ 156 w 189"/>
                <a:gd name="T9" fmla="*/ 3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90">
                  <a:moveTo>
                    <a:pt x="156" y="33"/>
                  </a:moveTo>
                  <a:cubicBezTo>
                    <a:pt x="189" y="67"/>
                    <a:pt x="189" y="121"/>
                    <a:pt x="155" y="155"/>
                  </a:cubicBezTo>
                  <a:cubicBezTo>
                    <a:pt x="121" y="189"/>
                    <a:pt x="66" y="190"/>
                    <a:pt x="33" y="157"/>
                  </a:cubicBezTo>
                  <a:cubicBezTo>
                    <a:pt x="0" y="123"/>
                    <a:pt x="0" y="69"/>
                    <a:pt x="34" y="35"/>
                  </a:cubicBezTo>
                  <a:cubicBezTo>
                    <a:pt x="68" y="1"/>
                    <a:pt x="123" y="0"/>
                    <a:pt x="156" y="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5" name="Freeform 112"/>
            <p:cNvSpPr/>
            <p:nvPr userDrawn="1"/>
          </p:nvSpPr>
          <p:spPr bwMode="auto">
            <a:xfrm>
              <a:off x="198181" y="6247773"/>
              <a:ext cx="244041" cy="244041"/>
            </a:xfrm>
            <a:custGeom>
              <a:avLst/>
              <a:gdLst>
                <a:gd name="T0" fmla="*/ 156 w 189"/>
                <a:gd name="T1" fmla="*/ 33 h 190"/>
                <a:gd name="T2" fmla="*/ 155 w 189"/>
                <a:gd name="T3" fmla="*/ 155 h 190"/>
                <a:gd name="T4" fmla="*/ 33 w 189"/>
                <a:gd name="T5" fmla="*/ 157 h 190"/>
                <a:gd name="T6" fmla="*/ 34 w 189"/>
                <a:gd name="T7" fmla="*/ 35 h 190"/>
                <a:gd name="T8" fmla="*/ 156 w 189"/>
                <a:gd name="T9" fmla="*/ 3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90">
                  <a:moveTo>
                    <a:pt x="156" y="33"/>
                  </a:moveTo>
                  <a:cubicBezTo>
                    <a:pt x="189" y="67"/>
                    <a:pt x="189" y="121"/>
                    <a:pt x="155" y="155"/>
                  </a:cubicBezTo>
                  <a:cubicBezTo>
                    <a:pt x="121" y="189"/>
                    <a:pt x="66" y="190"/>
                    <a:pt x="33" y="157"/>
                  </a:cubicBezTo>
                  <a:cubicBezTo>
                    <a:pt x="0" y="123"/>
                    <a:pt x="0" y="69"/>
                    <a:pt x="34" y="35"/>
                  </a:cubicBezTo>
                  <a:cubicBezTo>
                    <a:pt x="68" y="1"/>
                    <a:pt x="123" y="0"/>
                    <a:pt x="156" y="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6" name="Freeform 113"/>
            <p:cNvSpPr/>
            <p:nvPr userDrawn="1"/>
          </p:nvSpPr>
          <p:spPr bwMode="auto">
            <a:xfrm>
              <a:off x="393085" y="6442677"/>
              <a:ext cx="244041" cy="244041"/>
            </a:xfrm>
            <a:custGeom>
              <a:avLst/>
              <a:gdLst>
                <a:gd name="T0" fmla="*/ 157 w 190"/>
                <a:gd name="T1" fmla="*/ 34 h 190"/>
                <a:gd name="T2" fmla="*/ 155 w 190"/>
                <a:gd name="T3" fmla="*/ 156 h 190"/>
                <a:gd name="T4" fmla="*/ 33 w 190"/>
                <a:gd name="T5" fmla="*/ 157 h 190"/>
                <a:gd name="T6" fmla="*/ 35 w 190"/>
                <a:gd name="T7" fmla="*/ 35 h 190"/>
                <a:gd name="T8" fmla="*/ 157 w 190"/>
                <a:gd name="T9" fmla="*/ 3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57" y="34"/>
                  </a:moveTo>
                  <a:cubicBezTo>
                    <a:pt x="190" y="67"/>
                    <a:pt x="189" y="122"/>
                    <a:pt x="155" y="156"/>
                  </a:cubicBezTo>
                  <a:cubicBezTo>
                    <a:pt x="121" y="190"/>
                    <a:pt x="67" y="190"/>
                    <a:pt x="33" y="157"/>
                  </a:cubicBezTo>
                  <a:cubicBezTo>
                    <a:pt x="0" y="124"/>
                    <a:pt x="1" y="69"/>
                    <a:pt x="35" y="35"/>
                  </a:cubicBezTo>
                  <a:cubicBezTo>
                    <a:pt x="69" y="1"/>
                    <a:pt x="123" y="0"/>
                    <a:pt x="15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7" name="Freeform 114"/>
            <p:cNvSpPr/>
            <p:nvPr userDrawn="1"/>
          </p:nvSpPr>
          <p:spPr bwMode="auto">
            <a:xfrm>
              <a:off x="591265" y="6642496"/>
              <a:ext cx="244041" cy="242402"/>
            </a:xfrm>
            <a:custGeom>
              <a:avLst/>
              <a:gdLst>
                <a:gd name="T0" fmla="*/ 157 w 190"/>
                <a:gd name="T1" fmla="*/ 33 h 189"/>
                <a:gd name="T2" fmla="*/ 155 w 190"/>
                <a:gd name="T3" fmla="*/ 155 h 189"/>
                <a:gd name="T4" fmla="*/ 33 w 190"/>
                <a:gd name="T5" fmla="*/ 156 h 189"/>
                <a:gd name="T6" fmla="*/ 35 w 190"/>
                <a:gd name="T7" fmla="*/ 34 h 189"/>
                <a:gd name="T8" fmla="*/ 157 w 190"/>
                <a:gd name="T9" fmla="*/ 33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89">
                  <a:moveTo>
                    <a:pt x="157" y="33"/>
                  </a:moveTo>
                  <a:cubicBezTo>
                    <a:pt x="190" y="66"/>
                    <a:pt x="189" y="121"/>
                    <a:pt x="155" y="155"/>
                  </a:cubicBezTo>
                  <a:cubicBezTo>
                    <a:pt x="121" y="189"/>
                    <a:pt x="67" y="189"/>
                    <a:pt x="33" y="156"/>
                  </a:cubicBezTo>
                  <a:cubicBezTo>
                    <a:pt x="0" y="123"/>
                    <a:pt x="1" y="68"/>
                    <a:pt x="35" y="34"/>
                  </a:cubicBezTo>
                  <a:cubicBezTo>
                    <a:pt x="69" y="0"/>
                    <a:pt x="123" y="0"/>
                    <a:pt x="157" y="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9" name="Freeform 116"/>
            <p:cNvSpPr/>
            <p:nvPr userDrawn="1"/>
          </p:nvSpPr>
          <p:spPr bwMode="auto">
            <a:xfrm>
              <a:off x="399636" y="5661421"/>
              <a:ext cx="244041" cy="245678"/>
            </a:xfrm>
            <a:custGeom>
              <a:avLst/>
              <a:gdLst>
                <a:gd name="T0" fmla="*/ 157 w 190"/>
                <a:gd name="T1" fmla="*/ 34 h 190"/>
                <a:gd name="T2" fmla="*/ 155 w 190"/>
                <a:gd name="T3" fmla="*/ 156 h 190"/>
                <a:gd name="T4" fmla="*/ 33 w 190"/>
                <a:gd name="T5" fmla="*/ 157 h 190"/>
                <a:gd name="T6" fmla="*/ 35 w 190"/>
                <a:gd name="T7" fmla="*/ 35 h 190"/>
                <a:gd name="T8" fmla="*/ 157 w 190"/>
                <a:gd name="T9" fmla="*/ 3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57" y="34"/>
                  </a:moveTo>
                  <a:cubicBezTo>
                    <a:pt x="190" y="67"/>
                    <a:pt x="189" y="122"/>
                    <a:pt x="155" y="156"/>
                  </a:cubicBezTo>
                  <a:cubicBezTo>
                    <a:pt x="121" y="190"/>
                    <a:pt x="67" y="190"/>
                    <a:pt x="33" y="157"/>
                  </a:cubicBezTo>
                  <a:cubicBezTo>
                    <a:pt x="0" y="124"/>
                    <a:pt x="1" y="69"/>
                    <a:pt x="35" y="35"/>
                  </a:cubicBezTo>
                  <a:cubicBezTo>
                    <a:pt x="69" y="1"/>
                    <a:pt x="123" y="0"/>
                    <a:pt x="15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0" name="Freeform 117"/>
            <p:cNvSpPr/>
            <p:nvPr userDrawn="1"/>
          </p:nvSpPr>
          <p:spPr bwMode="auto">
            <a:xfrm>
              <a:off x="597817" y="5861239"/>
              <a:ext cx="244041" cy="244041"/>
            </a:xfrm>
            <a:custGeom>
              <a:avLst/>
              <a:gdLst>
                <a:gd name="T0" fmla="*/ 157 w 190"/>
                <a:gd name="T1" fmla="*/ 33 h 189"/>
                <a:gd name="T2" fmla="*/ 155 w 190"/>
                <a:gd name="T3" fmla="*/ 155 h 189"/>
                <a:gd name="T4" fmla="*/ 33 w 190"/>
                <a:gd name="T5" fmla="*/ 156 h 189"/>
                <a:gd name="T6" fmla="*/ 35 w 190"/>
                <a:gd name="T7" fmla="*/ 34 h 189"/>
                <a:gd name="T8" fmla="*/ 157 w 190"/>
                <a:gd name="T9" fmla="*/ 33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89">
                  <a:moveTo>
                    <a:pt x="157" y="33"/>
                  </a:moveTo>
                  <a:cubicBezTo>
                    <a:pt x="190" y="66"/>
                    <a:pt x="189" y="121"/>
                    <a:pt x="155" y="155"/>
                  </a:cubicBezTo>
                  <a:cubicBezTo>
                    <a:pt x="121" y="189"/>
                    <a:pt x="67" y="189"/>
                    <a:pt x="33" y="156"/>
                  </a:cubicBezTo>
                  <a:cubicBezTo>
                    <a:pt x="0" y="123"/>
                    <a:pt x="1" y="68"/>
                    <a:pt x="35" y="34"/>
                  </a:cubicBezTo>
                  <a:cubicBezTo>
                    <a:pt x="69" y="0"/>
                    <a:pt x="123" y="0"/>
                    <a:pt x="157" y="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1" name="Freeform 118"/>
            <p:cNvSpPr/>
            <p:nvPr userDrawn="1"/>
          </p:nvSpPr>
          <p:spPr bwMode="auto">
            <a:xfrm>
              <a:off x="791083" y="6056143"/>
              <a:ext cx="245678" cy="244041"/>
            </a:xfrm>
            <a:custGeom>
              <a:avLst/>
              <a:gdLst>
                <a:gd name="T0" fmla="*/ 157 w 190"/>
                <a:gd name="T1" fmla="*/ 33 h 190"/>
                <a:gd name="T2" fmla="*/ 156 w 190"/>
                <a:gd name="T3" fmla="*/ 155 h 190"/>
                <a:gd name="T4" fmla="*/ 34 w 190"/>
                <a:gd name="T5" fmla="*/ 157 h 190"/>
                <a:gd name="T6" fmla="*/ 35 w 190"/>
                <a:gd name="T7" fmla="*/ 35 h 190"/>
                <a:gd name="T8" fmla="*/ 157 w 190"/>
                <a:gd name="T9" fmla="*/ 3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57" y="33"/>
                  </a:moveTo>
                  <a:cubicBezTo>
                    <a:pt x="190" y="67"/>
                    <a:pt x="190" y="121"/>
                    <a:pt x="156" y="155"/>
                  </a:cubicBezTo>
                  <a:cubicBezTo>
                    <a:pt x="122" y="189"/>
                    <a:pt x="67" y="190"/>
                    <a:pt x="34" y="157"/>
                  </a:cubicBezTo>
                  <a:cubicBezTo>
                    <a:pt x="0" y="123"/>
                    <a:pt x="1" y="69"/>
                    <a:pt x="35" y="35"/>
                  </a:cubicBezTo>
                  <a:cubicBezTo>
                    <a:pt x="69" y="1"/>
                    <a:pt x="124" y="0"/>
                    <a:pt x="157" y="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2" name="Freeform 119"/>
            <p:cNvSpPr/>
            <p:nvPr userDrawn="1"/>
          </p:nvSpPr>
          <p:spPr bwMode="auto">
            <a:xfrm>
              <a:off x="990901" y="6254324"/>
              <a:ext cx="244041" cy="244041"/>
            </a:xfrm>
            <a:custGeom>
              <a:avLst/>
              <a:gdLst>
                <a:gd name="T0" fmla="*/ 156 w 189"/>
                <a:gd name="T1" fmla="*/ 33 h 190"/>
                <a:gd name="T2" fmla="*/ 155 w 189"/>
                <a:gd name="T3" fmla="*/ 155 h 190"/>
                <a:gd name="T4" fmla="*/ 33 w 189"/>
                <a:gd name="T5" fmla="*/ 157 h 190"/>
                <a:gd name="T6" fmla="*/ 34 w 189"/>
                <a:gd name="T7" fmla="*/ 35 h 190"/>
                <a:gd name="T8" fmla="*/ 156 w 189"/>
                <a:gd name="T9" fmla="*/ 3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90">
                  <a:moveTo>
                    <a:pt x="156" y="33"/>
                  </a:moveTo>
                  <a:cubicBezTo>
                    <a:pt x="189" y="67"/>
                    <a:pt x="189" y="121"/>
                    <a:pt x="155" y="155"/>
                  </a:cubicBezTo>
                  <a:cubicBezTo>
                    <a:pt x="121" y="189"/>
                    <a:pt x="66" y="190"/>
                    <a:pt x="33" y="157"/>
                  </a:cubicBezTo>
                  <a:cubicBezTo>
                    <a:pt x="0" y="123"/>
                    <a:pt x="0" y="69"/>
                    <a:pt x="34" y="35"/>
                  </a:cubicBezTo>
                  <a:cubicBezTo>
                    <a:pt x="68" y="1"/>
                    <a:pt x="123" y="0"/>
                    <a:pt x="156" y="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3" name="Freeform 120"/>
            <p:cNvSpPr/>
            <p:nvPr userDrawn="1"/>
          </p:nvSpPr>
          <p:spPr bwMode="auto">
            <a:xfrm>
              <a:off x="1189081" y="6452504"/>
              <a:ext cx="245678" cy="244041"/>
            </a:xfrm>
            <a:custGeom>
              <a:avLst/>
              <a:gdLst>
                <a:gd name="T0" fmla="*/ 156 w 190"/>
                <a:gd name="T1" fmla="*/ 33 h 190"/>
                <a:gd name="T2" fmla="*/ 155 w 190"/>
                <a:gd name="T3" fmla="*/ 155 h 190"/>
                <a:gd name="T4" fmla="*/ 33 w 190"/>
                <a:gd name="T5" fmla="*/ 157 h 190"/>
                <a:gd name="T6" fmla="*/ 34 w 190"/>
                <a:gd name="T7" fmla="*/ 35 h 190"/>
                <a:gd name="T8" fmla="*/ 156 w 190"/>
                <a:gd name="T9" fmla="*/ 3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56" y="33"/>
                  </a:moveTo>
                  <a:cubicBezTo>
                    <a:pt x="190" y="67"/>
                    <a:pt x="189" y="121"/>
                    <a:pt x="155" y="155"/>
                  </a:cubicBezTo>
                  <a:cubicBezTo>
                    <a:pt x="121" y="189"/>
                    <a:pt x="66" y="190"/>
                    <a:pt x="33" y="157"/>
                  </a:cubicBezTo>
                  <a:cubicBezTo>
                    <a:pt x="0" y="123"/>
                    <a:pt x="0" y="69"/>
                    <a:pt x="34" y="35"/>
                  </a:cubicBezTo>
                  <a:cubicBezTo>
                    <a:pt x="68" y="1"/>
                    <a:pt x="123" y="0"/>
                    <a:pt x="156" y="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4" name="Freeform 121"/>
            <p:cNvSpPr/>
            <p:nvPr userDrawn="1"/>
          </p:nvSpPr>
          <p:spPr bwMode="auto">
            <a:xfrm>
              <a:off x="792720" y="5269973"/>
              <a:ext cx="244041" cy="244041"/>
            </a:xfrm>
            <a:custGeom>
              <a:avLst/>
              <a:gdLst>
                <a:gd name="T0" fmla="*/ 156 w 189"/>
                <a:gd name="T1" fmla="*/ 33 h 190"/>
                <a:gd name="T2" fmla="*/ 155 w 189"/>
                <a:gd name="T3" fmla="*/ 155 h 190"/>
                <a:gd name="T4" fmla="*/ 33 w 189"/>
                <a:gd name="T5" fmla="*/ 157 h 190"/>
                <a:gd name="T6" fmla="*/ 34 w 189"/>
                <a:gd name="T7" fmla="*/ 35 h 190"/>
                <a:gd name="T8" fmla="*/ 156 w 189"/>
                <a:gd name="T9" fmla="*/ 3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90">
                  <a:moveTo>
                    <a:pt x="156" y="33"/>
                  </a:moveTo>
                  <a:cubicBezTo>
                    <a:pt x="189" y="67"/>
                    <a:pt x="189" y="121"/>
                    <a:pt x="155" y="155"/>
                  </a:cubicBezTo>
                  <a:cubicBezTo>
                    <a:pt x="121" y="189"/>
                    <a:pt x="66" y="190"/>
                    <a:pt x="33" y="157"/>
                  </a:cubicBezTo>
                  <a:cubicBezTo>
                    <a:pt x="0" y="123"/>
                    <a:pt x="0" y="69"/>
                    <a:pt x="34" y="35"/>
                  </a:cubicBezTo>
                  <a:cubicBezTo>
                    <a:pt x="68" y="1"/>
                    <a:pt x="123" y="0"/>
                    <a:pt x="156" y="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5" name="Freeform 122"/>
            <p:cNvSpPr/>
            <p:nvPr userDrawn="1"/>
          </p:nvSpPr>
          <p:spPr bwMode="auto">
            <a:xfrm>
              <a:off x="990901" y="5468154"/>
              <a:ext cx="245678" cy="244041"/>
            </a:xfrm>
            <a:custGeom>
              <a:avLst/>
              <a:gdLst>
                <a:gd name="T0" fmla="*/ 156 w 190"/>
                <a:gd name="T1" fmla="*/ 33 h 190"/>
                <a:gd name="T2" fmla="*/ 155 w 190"/>
                <a:gd name="T3" fmla="*/ 155 h 190"/>
                <a:gd name="T4" fmla="*/ 33 w 190"/>
                <a:gd name="T5" fmla="*/ 157 h 190"/>
                <a:gd name="T6" fmla="*/ 34 w 190"/>
                <a:gd name="T7" fmla="*/ 35 h 190"/>
                <a:gd name="T8" fmla="*/ 156 w 190"/>
                <a:gd name="T9" fmla="*/ 3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56" y="33"/>
                  </a:moveTo>
                  <a:cubicBezTo>
                    <a:pt x="190" y="67"/>
                    <a:pt x="189" y="121"/>
                    <a:pt x="155" y="155"/>
                  </a:cubicBezTo>
                  <a:cubicBezTo>
                    <a:pt x="121" y="189"/>
                    <a:pt x="66" y="190"/>
                    <a:pt x="33" y="157"/>
                  </a:cubicBezTo>
                  <a:cubicBezTo>
                    <a:pt x="0" y="123"/>
                    <a:pt x="0" y="69"/>
                    <a:pt x="34" y="35"/>
                  </a:cubicBezTo>
                  <a:cubicBezTo>
                    <a:pt x="68" y="1"/>
                    <a:pt x="123" y="0"/>
                    <a:pt x="156" y="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6" name="Freeform 123"/>
            <p:cNvSpPr/>
            <p:nvPr userDrawn="1"/>
          </p:nvSpPr>
          <p:spPr bwMode="auto">
            <a:xfrm>
              <a:off x="1185805" y="5661421"/>
              <a:ext cx="244041" cy="245678"/>
            </a:xfrm>
            <a:custGeom>
              <a:avLst/>
              <a:gdLst>
                <a:gd name="T0" fmla="*/ 157 w 190"/>
                <a:gd name="T1" fmla="*/ 34 h 190"/>
                <a:gd name="T2" fmla="*/ 155 w 190"/>
                <a:gd name="T3" fmla="*/ 156 h 190"/>
                <a:gd name="T4" fmla="*/ 33 w 190"/>
                <a:gd name="T5" fmla="*/ 157 h 190"/>
                <a:gd name="T6" fmla="*/ 35 w 190"/>
                <a:gd name="T7" fmla="*/ 35 h 190"/>
                <a:gd name="T8" fmla="*/ 157 w 190"/>
                <a:gd name="T9" fmla="*/ 3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57" y="34"/>
                  </a:moveTo>
                  <a:cubicBezTo>
                    <a:pt x="190" y="67"/>
                    <a:pt x="189" y="122"/>
                    <a:pt x="155" y="156"/>
                  </a:cubicBezTo>
                  <a:cubicBezTo>
                    <a:pt x="121" y="190"/>
                    <a:pt x="67" y="190"/>
                    <a:pt x="33" y="157"/>
                  </a:cubicBezTo>
                  <a:cubicBezTo>
                    <a:pt x="0" y="124"/>
                    <a:pt x="1" y="69"/>
                    <a:pt x="35" y="35"/>
                  </a:cubicBezTo>
                  <a:cubicBezTo>
                    <a:pt x="69" y="1"/>
                    <a:pt x="123" y="0"/>
                    <a:pt x="15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7" name="Freeform 124"/>
            <p:cNvSpPr/>
            <p:nvPr userDrawn="1"/>
          </p:nvSpPr>
          <p:spPr bwMode="auto">
            <a:xfrm>
              <a:off x="1383986" y="5861239"/>
              <a:ext cx="244041" cy="244041"/>
            </a:xfrm>
            <a:custGeom>
              <a:avLst/>
              <a:gdLst>
                <a:gd name="T0" fmla="*/ 157 w 190"/>
                <a:gd name="T1" fmla="*/ 33 h 189"/>
                <a:gd name="T2" fmla="*/ 155 w 190"/>
                <a:gd name="T3" fmla="*/ 155 h 189"/>
                <a:gd name="T4" fmla="*/ 33 w 190"/>
                <a:gd name="T5" fmla="*/ 156 h 189"/>
                <a:gd name="T6" fmla="*/ 35 w 190"/>
                <a:gd name="T7" fmla="*/ 34 h 189"/>
                <a:gd name="T8" fmla="*/ 157 w 190"/>
                <a:gd name="T9" fmla="*/ 33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89">
                  <a:moveTo>
                    <a:pt x="157" y="33"/>
                  </a:moveTo>
                  <a:cubicBezTo>
                    <a:pt x="190" y="66"/>
                    <a:pt x="189" y="121"/>
                    <a:pt x="155" y="155"/>
                  </a:cubicBezTo>
                  <a:cubicBezTo>
                    <a:pt x="121" y="189"/>
                    <a:pt x="67" y="189"/>
                    <a:pt x="33" y="156"/>
                  </a:cubicBezTo>
                  <a:cubicBezTo>
                    <a:pt x="0" y="123"/>
                    <a:pt x="1" y="68"/>
                    <a:pt x="35" y="34"/>
                  </a:cubicBezTo>
                  <a:cubicBezTo>
                    <a:pt x="69" y="0"/>
                    <a:pt x="123" y="0"/>
                    <a:pt x="157" y="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8" name="Freeform 125"/>
            <p:cNvSpPr/>
            <p:nvPr userDrawn="1"/>
          </p:nvSpPr>
          <p:spPr bwMode="auto">
            <a:xfrm>
              <a:off x="1582166" y="6059418"/>
              <a:ext cx="244041" cy="245678"/>
            </a:xfrm>
            <a:custGeom>
              <a:avLst/>
              <a:gdLst>
                <a:gd name="T0" fmla="*/ 157 w 190"/>
                <a:gd name="T1" fmla="*/ 33 h 190"/>
                <a:gd name="T2" fmla="*/ 155 w 190"/>
                <a:gd name="T3" fmla="*/ 155 h 190"/>
                <a:gd name="T4" fmla="*/ 34 w 190"/>
                <a:gd name="T5" fmla="*/ 156 h 190"/>
                <a:gd name="T6" fmla="*/ 35 w 190"/>
                <a:gd name="T7" fmla="*/ 34 h 190"/>
                <a:gd name="T8" fmla="*/ 157 w 190"/>
                <a:gd name="T9" fmla="*/ 3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57" y="33"/>
                  </a:moveTo>
                  <a:cubicBezTo>
                    <a:pt x="190" y="66"/>
                    <a:pt x="190" y="121"/>
                    <a:pt x="155" y="155"/>
                  </a:cubicBezTo>
                  <a:cubicBezTo>
                    <a:pt x="121" y="189"/>
                    <a:pt x="67" y="190"/>
                    <a:pt x="34" y="156"/>
                  </a:cubicBezTo>
                  <a:cubicBezTo>
                    <a:pt x="0" y="123"/>
                    <a:pt x="1" y="68"/>
                    <a:pt x="35" y="34"/>
                  </a:cubicBezTo>
                  <a:cubicBezTo>
                    <a:pt x="69" y="0"/>
                    <a:pt x="123" y="0"/>
                    <a:pt x="157" y="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9" name="Freeform 126"/>
            <p:cNvSpPr/>
            <p:nvPr userDrawn="1"/>
          </p:nvSpPr>
          <p:spPr bwMode="auto">
            <a:xfrm>
              <a:off x="201456" y="5859601"/>
              <a:ext cx="245678" cy="244041"/>
            </a:xfrm>
            <a:custGeom>
              <a:avLst/>
              <a:gdLst>
                <a:gd name="T0" fmla="*/ 157 w 190"/>
                <a:gd name="T1" fmla="*/ 34 h 190"/>
                <a:gd name="T2" fmla="*/ 155 w 190"/>
                <a:gd name="T3" fmla="*/ 155 h 190"/>
                <a:gd name="T4" fmla="*/ 34 w 190"/>
                <a:gd name="T5" fmla="*/ 157 h 190"/>
                <a:gd name="T6" fmla="*/ 35 w 190"/>
                <a:gd name="T7" fmla="*/ 35 h 190"/>
                <a:gd name="T8" fmla="*/ 157 w 190"/>
                <a:gd name="T9" fmla="*/ 3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57" y="34"/>
                  </a:moveTo>
                  <a:cubicBezTo>
                    <a:pt x="190" y="67"/>
                    <a:pt x="190" y="121"/>
                    <a:pt x="155" y="155"/>
                  </a:cubicBezTo>
                  <a:cubicBezTo>
                    <a:pt x="121" y="189"/>
                    <a:pt x="67" y="190"/>
                    <a:pt x="34" y="157"/>
                  </a:cubicBezTo>
                  <a:cubicBezTo>
                    <a:pt x="0" y="123"/>
                    <a:pt x="1" y="69"/>
                    <a:pt x="35" y="35"/>
                  </a:cubicBezTo>
                  <a:cubicBezTo>
                    <a:pt x="69" y="1"/>
                    <a:pt x="124" y="0"/>
                    <a:pt x="15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0" name="Freeform 127"/>
            <p:cNvSpPr/>
            <p:nvPr userDrawn="1"/>
          </p:nvSpPr>
          <p:spPr bwMode="auto">
            <a:xfrm>
              <a:off x="399636" y="6057781"/>
              <a:ext cx="245678" cy="244041"/>
            </a:xfrm>
            <a:custGeom>
              <a:avLst/>
              <a:gdLst>
                <a:gd name="T0" fmla="*/ 157 w 190"/>
                <a:gd name="T1" fmla="*/ 34 h 190"/>
                <a:gd name="T2" fmla="*/ 156 w 190"/>
                <a:gd name="T3" fmla="*/ 156 h 190"/>
                <a:gd name="T4" fmla="*/ 34 w 190"/>
                <a:gd name="T5" fmla="*/ 157 h 190"/>
                <a:gd name="T6" fmla="*/ 35 w 190"/>
                <a:gd name="T7" fmla="*/ 35 h 190"/>
                <a:gd name="T8" fmla="*/ 157 w 190"/>
                <a:gd name="T9" fmla="*/ 3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57" y="34"/>
                  </a:moveTo>
                  <a:cubicBezTo>
                    <a:pt x="190" y="67"/>
                    <a:pt x="190" y="122"/>
                    <a:pt x="156" y="156"/>
                  </a:cubicBezTo>
                  <a:cubicBezTo>
                    <a:pt x="122" y="190"/>
                    <a:pt x="67" y="190"/>
                    <a:pt x="34" y="157"/>
                  </a:cubicBezTo>
                  <a:cubicBezTo>
                    <a:pt x="0" y="124"/>
                    <a:pt x="1" y="69"/>
                    <a:pt x="35" y="35"/>
                  </a:cubicBezTo>
                  <a:cubicBezTo>
                    <a:pt x="69" y="1"/>
                    <a:pt x="124" y="0"/>
                    <a:pt x="15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1" name="Freeform 128"/>
            <p:cNvSpPr/>
            <p:nvPr userDrawn="1"/>
          </p:nvSpPr>
          <p:spPr bwMode="auto">
            <a:xfrm>
              <a:off x="596178" y="6252686"/>
              <a:ext cx="244041" cy="245678"/>
            </a:xfrm>
            <a:custGeom>
              <a:avLst/>
              <a:gdLst>
                <a:gd name="T0" fmla="*/ 156 w 190"/>
                <a:gd name="T1" fmla="*/ 33 h 190"/>
                <a:gd name="T2" fmla="*/ 155 w 190"/>
                <a:gd name="T3" fmla="*/ 155 h 190"/>
                <a:gd name="T4" fmla="*/ 33 w 190"/>
                <a:gd name="T5" fmla="*/ 156 h 190"/>
                <a:gd name="T6" fmla="*/ 34 w 190"/>
                <a:gd name="T7" fmla="*/ 34 h 190"/>
                <a:gd name="T8" fmla="*/ 156 w 190"/>
                <a:gd name="T9" fmla="*/ 3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56" y="33"/>
                  </a:moveTo>
                  <a:cubicBezTo>
                    <a:pt x="190" y="66"/>
                    <a:pt x="189" y="121"/>
                    <a:pt x="155" y="155"/>
                  </a:cubicBezTo>
                  <a:cubicBezTo>
                    <a:pt x="121" y="189"/>
                    <a:pt x="66" y="190"/>
                    <a:pt x="33" y="156"/>
                  </a:cubicBezTo>
                  <a:cubicBezTo>
                    <a:pt x="0" y="123"/>
                    <a:pt x="0" y="68"/>
                    <a:pt x="34" y="34"/>
                  </a:cubicBezTo>
                  <a:cubicBezTo>
                    <a:pt x="68" y="0"/>
                    <a:pt x="123" y="0"/>
                    <a:pt x="156" y="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2" name="Freeform 129"/>
            <p:cNvSpPr/>
            <p:nvPr userDrawn="1"/>
          </p:nvSpPr>
          <p:spPr bwMode="auto">
            <a:xfrm>
              <a:off x="794359" y="6450866"/>
              <a:ext cx="244041" cy="245678"/>
            </a:xfrm>
            <a:custGeom>
              <a:avLst/>
              <a:gdLst>
                <a:gd name="T0" fmla="*/ 156 w 190"/>
                <a:gd name="T1" fmla="*/ 33 h 190"/>
                <a:gd name="T2" fmla="*/ 155 w 190"/>
                <a:gd name="T3" fmla="*/ 155 h 190"/>
                <a:gd name="T4" fmla="*/ 33 w 190"/>
                <a:gd name="T5" fmla="*/ 156 h 190"/>
                <a:gd name="T6" fmla="*/ 34 w 190"/>
                <a:gd name="T7" fmla="*/ 34 h 190"/>
                <a:gd name="T8" fmla="*/ 156 w 190"/>
                <a:gd name="T9" fmla="*/ 3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56" y="33"/>
                  </a:moveTo>
                  <a:cubicBezTo>
                    <a:pt x="190" y="66"/>
                    <a:pt x="189" y="121"/>
                    <a:pt x="155" y="155"/>
                  </a:cubicBezTo>
                  <a:cubicBezTo>
                    <a:pt x="121" y="189"/>
                    <a:pt x="66" y="190"/>
                    <a:pt x="33" y="156"/>
                  </a:cubicBezTo>
                  <a:cubicBezTo>
                    <a:pt x="0" y="123"/>
                    <a:pt x="0" y="68"/>
                    <a:pt x="34" y="34"/>
                  </a:cubicBezTo>
                  <a:cubicBezTo>
                    <a:pt x="69" y="0"/>
                    <a:pt x="123" y="0"/>
                    <a:pt x="156" y="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3" name="Freeform 130"/>
            <p:cNvSpPr/>
            <p:nvPr userDrawn="1"/>
          </p:nvSpPr>
          <p:spPr bwMode="auto">
            <a:xfrm>
              <a:off x="992539" y="6649047"/>
              <a:ext cx="244041" cy="245678"/>
            </a:xfrm>
            <a:custGeom>
              <a:avLst/>
              <a:gdLst>
                <a:gd name="T0" fmla="*/ 157 w 190"/>
                <a:gd name="T1" fmla="*/ 33 h 190"/>
                <a:gd name="T2" fmla="*/ 155 w 190"/>
                <a:gd name="T3" fmla="*/ 155 h 190"/>
                <a:gd name="T4" fmla="*/ 33 w 190"/>
                <a:gd name="T5" fmla="*/ 156 h 190"/>
                <a:gd name="T6" fmla="*/ 35 w 190"/>
                <a:gd name="T7" fmla="*/ 35 h 190"/>
                <a:gd name="T8" fmla="*/ 157 w 190"/>
                <a:gd name="T9" fmla="*/ 3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57" y="33"/>
                  </a:moveTo>
                  <a:cubicBezTo>
                    <a:pt x="190" y="67"/>
                    <a:pt x="189" y="121"/>
                    <a:pt x="155" y="155"/>
                  </a:cubicBezTo>
                  <a:cubicBezTo>
                    <a:pt x="121" y="189"/>
                    <a:pt x="67" y="190"/>
                    <a:pt x="33" y="156"/>
                  </a:cubicBezTo>
                  <a:cubicBezTo>
                    <a:pt x="0" y="123"/>
                    <a:pt x="1" y="69"/>
                    <a:pt x="35" y="35"/>
                  </a:cubicBezTo>
                  <a:cubicBezTo>
                    <a:pt x="69" y="1"/>
                    <a:pt x="123" y="0"/>
                    <a:pt x="157" y="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4" name="Freeform 131"/>
            <p:cNvSpPr/>
            <p:nvPr userDrawn="1"/>
          </p:nvSpPr>
          <p:spPr bwMode="auto">
            <a:xfrm>
              <a:off x="596178" y="5466515"/>
              <a:ext cx="244041" cy="244041"/>
            </a:xfrm>
            <a:custGeom>
              <a:avLst/>
              <a:gdLst>
                <a:gd name="T0" fmla="*/ 156 w 190"/>
                <a:gd name="T1" fmla="*/ 33 h 190"/>
                <a:gd name="T2" fmla="*/ 155 w 190"/>
                <a:gd name="T3" fmla="*/ 155 h 190"/>
                <a:gd name="T4" fmla="*/ 33 w 190"/>
                <a:gd name="T5" fmla="*/ 156 h 190"/>
                <a:gd name="T6" fmla="*/ 34 w 190"/>
                <a:gd name="T7" fmla="*/ 34 h 190"/>
                <a:gd name="T8" fmla="*/ 156 w 190"/>
                <a:gd name="T9" fmla="*/ 3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56" y="33"/>
                  </a:moveTo>
                  <a:cubicBezTo>
                    <a:pt x="190" y="66"/>
                    <a:pt x="189" y="121"/>
                    <a:pt x="155" y="155"/>
                  </a:cubicBezTo>
                  <a:cubicBezTo>
                    <a:pt x="121" y="189"/>
                    <a:pt x="66" y="190"/>
                    <a:pt x="33" y="156"/>
                  </a:cubicBezTo>
                  <a:cubicBezTo>
                    <a:pt x="0" y="123"/>
                    <a:pt x="0" y="68"/>
                    <a:pt x="34" y="34"/>
                  </a:cubicBezTo>
                  <a:cubicBezTo>
                    <a:pt x="68" y="0"/>
                    <a:pt x="123" y="0"/>
                    <a:pt x="156" y="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5" name="Freeform 132"/>
            <p:cNvSpPr/>
            <p:nvPr userDrawn="1"/>
          </p:nvSpPr>
          <p:spPr bwMode="auto">
            <a:xfrm>
              <a:off x="794359" y="5664696"/>
              <a:ext cx="244041" cy="244041"/>
            </a:xfrm>
            <a:custGeom>
              <a:avLst/>
              <a:gdLst>
                <a:gd name="T0" fmla="*/ 156 w 190"/>
                <a:gd name="T1" fmla="*/ 33 h 190"/>
                <a:gd name="T2" fmla="*/ 155 w 190"/>
                <a:gd name="T3" fmla="*/ 155 h 190"/>
                <a:gd name="T4" fmla="*/ 33 w 190"/>
                <a:gd name="T5" fmla="*/ 156 h 190"/>
                <a:gd name="T6" fmla="*/ 35 w 190"/>
                <a:gd name="T7" fmla="*/ 34 h 190"/>
                <a:gd name="T8" fmla="*/ 156 w 190"/>
                <a:gd name="T9" fmla="*/ 3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56" y="33"/>
                  </a:moveTo>
                  <a:cubicBezTo>
                    <a:pt x="190" y="66"/>
                    <a:pt x="189" y="121"/>
                    <a:pt x="155" y="155"/>
                  </a:cubicBezTo>
                  <a:cubicBezTo>
                    <a:pt x="121" y="189"/>
                    <a:pt x="66" y="190"/>
                    <a:pt x="33" y="156"/>
                  </a:cubicBezTo>
                  <a:cubicBezTo>
                    <a:pt x="0" y="123"/>
                    <a:pt x="0" y="68"/>
                    <a:pt x="35" y="34"/>
                  </a:cubicBezTo>
                  <a:cubicBezTo>
                    <a:pt x="69" y="0"/>
                    <a:pt x="123" y="0"/>
                    <a:pt x="156" y="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6" name="Freeform 133"/>
            <p:cNvSpPr/>
            <p:nvPr userDrawn="1"/>
          </p:nvSpPr>
          <p:spPr bwMode="auto">
            <a:xfrm>
              <a:off x="989263" y="5859601"/>
              <a:ext cx="244041" cy="244041"/>
            </a:xfrm>
            <a:custGeom>
              <a:avLst/>
              <a:gdLst>
                <a:gd name="T0" fmla="*/ 157 w 190"/>
                <a:gd name="T1" fmla="*/ 33 h 190"/>
                <a:gd name="T2" fmla="*/ 155 w 190"/>
                <a:gd name="T3" fmla="*/ 155 h 190"/>
                <a:gd name="T4" fmla="*/ 34 w 190"/>
                <a:gd name="T5" fmla="*/ 157 h 190"/>
                <a:gd name="T6" fmla="*/ 35 w 190"/>
                <a:gd name="T7" fmla="*/ 35 h 190"/>
                <a:gd name="T8" fmla="*/ 157 w 190"/>
                <a:gd name="T9" fmla="*/ 3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57" y="33"/>
                  </a:moveTo>
                  <a:cubicBezTo>
                    <a:pt x="190" y="67"/>
                    <a:pt x="190" y="121"/>
                    <a:pt x="155" y="155"/>
                  </a:cubicBezTo>
                  <a:cubicBezTo>
                    <a:pt x="121" y="189"/>
                    <a:pt x="67" y="190"/>
                    <a:pt x="34" y="157"/>
                  </a:cubicBezTo>
                  <a:cubicBezTo>
                    <a:pt x="0" y="123"/>
                    <a:pt x="1" y="69"/>
                    <a:pt x="35" y="35"/>
                  </a:cubicBezTo>
                  <a:cubicBezTo>
                    <a:pt x="69" y="1"/>
                    <a:pt x="124" y="0"/>
                    <a:pt x="157" y="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7" name="Freeform 134"/>
            <p:cNvSpPr/>
            <p:nvPr userDrawn="1"/>
          </p:nvSpPr>
          <p:spPr bwMode="auto">
            <a:xfrm>
              <a:off x="1187444" y="6057781"/>
              <a:ext cx="244041" cy="244041"/>
            </a:xfrm>
            <a:custGeom>
              <a:avLst/>
              <a:gdLst>
                <a:gd name="T0" fmla="*/ 157 w 190"/>
                <a:gd name="T1" fmla="*/ 34 h 190"/>
                <a:gd name="T2" fmla="*/ 156 w 190"/>
                <a:gd name="T3" fmla="*/ 156 h 190"/>
                <a:gd name="T4" fmla="*/ 34 w 190"/>
                <a:gd name="T5" fmla="*/ 157 h 190"/>
                <a:gd name="T6" fmla="*/ 35 w 190"/>
                <a:gd name="T7" fmla="*/ 35 h 190"/>
                <a:gd name="T8" fmla="*/ 157 w 190"/>
                <a:gd name="T9" fmla="*/ 3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57" y="34"/>
                  </a:moveTo>
                  <a:cubicBezTo>
                    <a:pt x="190" y="67"/>
                    <a:pt x="190" y="121"/>
                    <a:pt x="156" y="156"/>
                  </a:cubicBezTo>
                  <a:cubicBezTo>
                    <a:pt x="122" y="190"/>
                    <a:pt x="67" y="190"/>
                    <a:pt x="34" y="157"/>
                  </a:cubicBezTo>
                  <a:cubicBezTo>
                    <a:pt x="0" y="124"/>
                    <a:pt x="1" y="69"/>
                    <a:pt x="35" y="35"/>
                  </a:cubicBezTo>
                  <a:cubicBezTo>
                    <a:pt x="69" y="1"/>
                    <a:pt x="124" y="0"/>
                    <a:pt x="15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8" name="Freeform 135"/>
            <p:cNvSpPr/>
            <p:nvPr userDrawn="1"/>
          </p:nvSpPr>
          <p:spPr bwMode="auto">
            <a:xfrm>
              <a:off x="1385623" y="6255962"/>
              <a:ext cx="244041" cy="244041"/>
            </a:xfrm>
            <a:custGeom>
              <a:avLst/>
              <a:gdLst>
                <a:gd name="T0" fmla="*/ 157 w 190"/>
                <a:gd name="T1" fmla="*/ 34 h 190"/>
                <a:gd name="T2" fmla="*/ 156 w 190"/>
                <a:gd name="T3" fmla="*/ 156 h 190"/>
                <a:gd name="T4" fmla="*/ 34 w 190"/>
                <a:gd name="T5" fmla="*/ 157 h 190"/>
                <a:gd name="T6" fmla="*/ 35 w 190"/>
                <a:gd name="T7" fmla="*/ 35 h 190"/>
                <a:gd name="T8" fmla="*/ 157 w 190"/>
                <a:gd name="T9" fmla="*/ 3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57" y="34"/>
                  </a:moveTo>
                  <a:cubicBezTo>
                    <a:pt x="190" y="67"/>
                    <a:pt x="190" y="122"/>
                    <a:pt x="156" y="156"/>
                  </a:cubicBezTo>
                  <a:cubicBezTo>
                    <a:pt x="122" y="190"/>
                    <a:pt x="67" y="190"/>
                    <a:pt x="34" y="157"/>
                  </a:cubicBezTo>
                  <a:cubicBezTo>
                    <a:pt x="0" y="124"/>
                    <a:pt x="1" y="69"/>
                    <a:pt x="35" y="35"/>
                  </a:cubicBezTo>
                  <a:cubicBezTo>
                    <a:pt x="69" y="1"/>
                    <a:pt x="124" y="0"/>
                    <a:pt x="15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2" name="Freeform 139"/>
            <p:cNvSpPr/>
            <p:nvPr userDrawn="1"/>
          </p:nvSpPr>
          <p:spPr bwMode="auto">
            <a:xfrm>
              <a:off x="1565787" y="6321476"/>
              <a:ext cx="589627" cy="591265"/>
            </a:xfrm>
            <a:custGeom>
              <a:avLst/>
              <a:gdLst>
                <a:gd name="T0" fmla="*/ 445 w 458"/>
                <a:gd name="T1" fmla="*/ 74 h 459"/>
                <a:gd name="T2" fmla="*/ 385 w 458"/>
                <a:gd name="T3" fmla="*/ 14 h 459"/>
                <a:gd name="T4" fmla="*/ 336 w 458"/>
                <a:gd name="T5" fmla="*/ 14 h 459"/>
                <a:gd name="T6" fmla="*/ 13 w 458"/>
                <a:gd name="T7" fmla="*/ 337 h 459"/>
                <a:gd name="T8" fmla="*/ 13 w 458"/>
                <a:gd name="T9" fmla="*/ 385 h 459"/>
                <a:gd name="T10" fmla="*/ 74 w 458"/>
                <a:gd name="T11" fmla="*/ 445 h 459"/>
                <a:gd name="T12" fmla="*/ 122 w 458"/>
                <a:gd name="T13" fmla="*/ 445 h 459"/>
                <a:gd name="T14" fmla="*/ 445 w 458"/>
                <a:gd name="T15" fmla="*/ 122 h 459"/>
                <a:gd name="T16" fmla="*/ 445 w 458"/>
                <a:gd name="T17" fmla="*/ 74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8" h="459">
                  <a:moveTo>
                    <a:pt x="445" y="74"/>
                  </a:moveTo>
                  <a:cubicBezTo>
                    <a:pt x="385" y="14"/>
                    <a:pt x="385" y="14"/>
                    <a:pt x="385" y="14"/>
                  </a:cubicBezTo>
                  <a:cubicBezTo>
                    <a:pt x="371" y="0"/>
                    <a:pt x="350" y="0"/>
                    <a:pt x="336" y="14"/>
                  </a:cubicBezTo>
                  <a:cubicBezTo>
                    <a:pt x="13" y="337"/>
                    <a:pt x="13" y="337"/>
                    <a:pt x="13" y="337"/>
                  </a:cubicBezTo>
                  <a:cubicBezTo>
                    <a:pt x="0" y="350"/>
                    <a:pt x="0" y="372"/>
                    <a:pt x="13" y="385"/>
                  </a:cubicBezTo>
                  <a:cubicBezTo>
                    <a:pt x="74" y="445"/>
                    <a:pt x="74" y="445"/>
                    <a:pt x="74" y="445"/>
                  </a:cubicBezTo>
                  <a:cubicBezTo>
                    <a:pt x="87" y="459"/>
                    <a:pt x="108" y="459"/>
                    <a:pt x="122" y="445"/>
                  </a:cubicBezTo>
                  <a:cubicBezTo>
                    <a:pt x="445" y="122"/>
                    <a:pt x="445" y="122"/>
                    <a:pt x="445" y="122"/>
                  </a:cubicBezTo>
                  <a:cubicBezTo>
                    <a:pt x="458" y="109"/>
                    <a:pt x="458" y="87"/>
                    <a:pt x="445" y="7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3" name="Freeform 140"/>
            <p:cNvSpPr/>
            <p:nvPr userDrawn="1"/>
          </p:nvSpPr>
          <p:spPr bwMode="auto">
            <a:xfrm>
              <a:off x="1770519" y="6526207"/>
              <a:ext cx="589627" cy="589627"/>
            </a:xfrm>
            <a:custGeom>
              <a:avLst/>
              <a:gdLst>
                <a:gd name="T0" fmla="*/ 445 w 458"/>
                <a:gd name="T1" fmla="*/ 74 h 458"/>
                <a:gd name="T2" fmla="*/ 384 w 458"/>
                <a:gd name="T3" fmla="*/ 13 h 458"/>
                <a:gd name="T4" fmla="*/ 336 w 458"/>
                <a:gd name="T5" fmla="*/ 13 h 458"/>
                <a:gd name="T6" fmla="*/ 13 w 458"/>
                <a:gd name="T7" fmla="*/ 337 h 458"/>
                <a:gd name="T8" fmla="*/ 13 w 458"/>
                <a:gd name="T9" fmla="*/ 385 h 458"/>
                <a:gd name="T10" fmla="*/ 73 w 458"/>
                <a:gd name="T11" fmla="*/ 445 h 458"/>
                <a:gd name="T12" fmla="*/ 121 w 458"/>
                <a:gd name="T13" fmla="*/ 445 h 458"/>
                <a:gd name="T14" fmla="*/ 445 w 458"/>
                <a:gd name="T15" fmla="*/ 122 h 458"/>
                <a:gd name="T16" fmla="*/ 445 w 458"/>
                <a:gd name="T17" fmla="*/ 74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8" h="458">
                  <a:moveTo>
                    <a:pt x="445" y="74"/>
                  </a:moveTo>
                  <a:cubicBezTo>
                    <a:pt x="384" y="13"/>
                    <a:pt x="384" y="13"/>
                    <a:pt x="384" y="13"/>
                  </a:cubicBezTo>
                  <a:cubicBezTo>
                    <a:pt x="371" y="0"/>
                    <a:pt x="349" y="0"/>
                    <a:pt x="336" y="13"/>
                  </a:cubicBezTo>
                  <a:cubicBezTo>
                    <a:pt x="13" y="337"/>
                    <a:pt x="13" y="337"/>
                    <a:pt x="13" y="337"/>
                  </a:cubicBezTo>
                  <a:cubicBezTo>
                    <a:pt x="0" y="350"/>
                    <a:pt x="0" y="371"/>
                    <a:pt x="13" y="385"/>
                  </a:cubicBezTo>
                  <a:cubicBezTo>
                    <a:pt x="73" y="445"/>
                    <a:pt x="73" y="445"/>
                    <a:pt x="73" y="445"/>
                  </a:cubicBezTo>
                  <a:cubicBezTo>
                    <a:pt x="86" y="458"/>
                    <a:pt x="108" y="458"/>
                    <a:pt x="121" y="445"/>
                  </a:cubicBezTo>
                  <a:cubicBezTo>
                    <a:pt x="445" y="122"/>
                    <a:pt x="445" y="122"/>
                    <a:pt x="445" y="122"/>
                  </a:cubicBezTo>
                  <a:cubicBezTo>
                    <a:pt x="458" y="109"/>
                    <a:pt x="458" y="87"/>
                    <a:pt x="445" y="7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6" name="Freeform 143"/>
            <p:cNvSpPr/>
            <p:nvPr userDrawn="1"/>
          </p:nvSpPr>
          <p:spPr bwMode="auto">
            <a:xfrm>
              <a:off x="2286443" y="5676161"/>
              <a:ext cx="753412" cy="755051"/>
            </a:xfrm>
            <a:custGeom>
              <a:avLst/>
              <a:gdLst>
                <a:gd name="T0" fmla="*/ 572 w 585"/>
                <a:gd name="T1" fmla="*/ 513 h 586"/>
                <a:gd name="T2" fmla="*/ 512 w 585"/>
                <a:gd name="T3" fmla="*/ 573 h 586"/>
                <a:gd name="T4" fmla="*/ 464 w 585"/>
                <a:gd name="T5" fmla="*/ 573 h 586"/>
                <a:gd name="T6" fmla="*/ 13 w 585"/>
                <a:gd name="T7" fmla="*/ 122 h 586"/>
                <a:gd name="T8" fmla="*/ 13 w 585"/>
                <a:gd name="T9" fmla="*/ 74 h 586"/>
                <a:gd name="T10" fmla="*/ 73 w 585"/>
                <a:gd name="T11" fmla="*/ 14 h 586"/>
                <a:gd name="T12" fmla="*/ 121 w 585"/>
                <a:gd name="T13" fmla="*/ 14 h 586"/>
                <a:gd name="T14" fmla="*/ 572 w 585"/>
                <a:gd name="T15" fmla="*/ 465 h 586"/>
                <a:gd name="T16" fmla="*/ 572 w 585"/>
                <a:gd name="T17" fmla="*/ 51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5" h="586">
                  <a:moveTo>
                    <a:pt x="572" y="513"/>
                  </a:moveTo>
                  <a:cubicBezTo>
                    <a:pt x="512" y="573"/>
                    <a:pt x="512" y="573"/>
                    <a:pt x="512" y="573"/>
                  </a:cubicBezTo>
                  <a:cubicBezTo>
                    <a:pt x="499" y="586"/>
                    <a:pt x="477" y="586"/>
                    <a:pt x="464" y="573"/>
                  </a:cubicBezTo>
                  <a:cubicBezTo>
                    <a:pt x="13" y="122"/>
                    <a:pt x="13" y="122"/>
                    <a:pt x="13" y="122"/>
                  </a:cubicBezTo>
                  <a:cubicBezTo>
                    <a:pt x="0" y="109"/>
                    <a:pt x="0" y="87"/>
                    <a:pt x="13" y="74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86" y="0"/>
                    <a:pt x="108" y="0"/>
                    <a:pt x="121" y="14"/>
                  </a:cubicBezTo>
                  <a:cubicBezTo>
                    <a:pt x="572" y="465"/>
                    <a:pt x="572" y="465"/>
                    <a:pt x="572" y="465"/>
                  </a:cubicBezTo>
                  <a:cubicBezTo>
                    <a:pt x="585" y="478"/>
                    <a:pt x="585" y="499"/>
                    <a:pt x="572" y="513"/>
                  </a:cubicBezTo>
                  <a:close/>
                </a:path>
              </a:pathLst>
            </a:custGeom>
            <a:solidFill>
              <a:schemeClr val="accent4"/>
            </a:solidFill>
            <a:ln w="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7" name="Freeform 144"/>
            <p:cNvSpPr/>
            <p:nvPr userDrawn="1"/>
          </p:nvSpPr>
          <p:spPr bwMode="auto">
            <a:xfrm>
              <a:off x="3295948" y="6378419"/>
              <a:ext cx="767305" cy="481169"/>
            </a:xfrm>
            <a:custGeom>
              <a:avLst/>
              <a:gdLst/>
              <a:ahLst/>
              <a:cxnLst/>
              <a:rect l="l" t="t" r="r" b="b"/>
              <a:pathLst>
                <a:path w="767305" h="481169">
                  <a:moveTo>
                    <a:pt x="384133" y="0"/>
                  </a:moveTo>
                  <a:cubicBezTo>
                    <a:pt x="482498" y="0"/>
                    <a:pt x="580863" y="37288"/>
                    <a:pt x="656083" y="111866"/>
                  </a:cubicBezTo>
                  <a:cubicBezTo>
                    <a:pt x="755583" y="212224"/>
                    <a:pt x="788707" y="353782"/>
                    <a:pt x="753908" y="481169"/>
                  </a:cubicBezTo>
                  <a:lnTo>
                    <a:pt x="13515" y="481169"/>
                  </a:lnTo>
                  <a:cubicBezTo>
                    <a:pt x="-21586" y="353787"/>
                    <a:pt x="11823" y="212226"/>
                    <a:pt x="112183" y="111866"/>
                  </a:cubicBezTo>
                  <a:cubicBezTo>
                    <a:pt x="187404" y="37288"/>
                    <a:pt x="285768" y="0"/>
                    <a:pt x="3841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6"/>
            <p:cNvSpPr/>
            <p:nvPr userDrawn="1"/>
          </p:nvSpPr>
          <p:spPr bwMode="auto">
            <a:xfrm>
              <a:off x="5555298" y="261217"/>
              <a:ext cx="224732" cy="226435"/>
            </a:xfrm>
            <a:custGeom>
              <a:avLst/>
              <a:gdLst>
                <a:gd name="T0" fmla="*/ 138 w 168"/>
                <a:gd name="T1" fmla="*/ 139 h 169"/>
                <a:gd name="T2" fmla="*/ 30 w 168"/>
                <a:gd name="T3" fmla="*/ 139 h 169"/>
                <a:gd name="T4" fmla="*/ 30 w 168"/>
                <a:gd name="T5" fmla="*/ 30 h 169"/>
                <a:gd name="T6" fmla="*/ 138 w 168"/>
                <a:gd name="T7" fmla="*/ 30 h 169"/>
                <a:gd name="T8" fmla="*/ 138 w 168"/>
                <a:gd name="T9" fmla="*/ 13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69">
                  <a:moveTo>
                    <a:pt x="138" y="139"/>
                  </a:moveTo>
                  <a:cubicBezTo>
                    <a:pt x="108" y="169"/>
                    <a:pt x="60" y="169"/>
                    <a:pt x="30" y="139"/>
                  </a:cubicBezTo>
                  <a:cubicBezTo>
                    <a:pt x="0" y="109"/>
                    <a:pt x="0" y="60"/>
                    <a:pt x="30" y="30"/>
                  </a:cubicBezTo>
                  <a:cubicBezTo>
                    <a:pt x="60" y="0"/>
                    <a:pt x="108" y="0"/>
                    <a:pt x="138" y="30"/>
                  </a:cubicBezTo>
                  <a:cubicBezTo>
                    <a:pt x="168" y="60"/>
                    <a:pt x="168" y="109"/>
                    <a:pt x="138" y="139"/>
                  </a:cubicBezTo>
                  <a:close/>
                </a:path>
              </a:pathLst>
            </a:custGeom>
            <a:noFill/>
            <a:ln w="3" cap="flat">
              <a:solidFill>
                <a:srgbClr val="BA5044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7"/>
            <p:cNvSpPr/>
            <p:nvPr userDrawn="1"/>
          </p:nvSpPr>
          <p:spPr bwMode="auto">
            <a:xfrm>
              <a:off x="5354401" y="462113"/>
              <a:ext cx="224732" cy="224732"/>
            </a:xfrm>
            <a:custGeom>
              <a:avLst/>
              <a:gdLst>
                <a:gd name="T0" fmla="*/ 138 w 168"/>
                <a:gd name="T1" fmla="*/ 139 h 168"/>
                <a:gd name="T2" fmla="*/ 30 w 168"/>
                <a:gd name="T3" fmla="*/ 139 h 168"/>
                <a:gd name="T4" fmla="*/ 30 w 168"/>
                <a:gd name="T5" fmla="*/ 30 h 168"/>
                <a:gd name="T6" fmla="*/ 138 w 168"/>
                <a:gd name="T7" fmla="*/ 30 h 168"/>
                <a:gd name="T8" fmla="*/ 138 w 168"/>
                <a:gd name="T9" fmla="*/ 139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68">
                  <a:moveTo>
                    <a:pt x="138" y="139"/>
                  </a:moveTo>
                  <a:cubicBezTo>
                    <a:pt x="108" y="168"/>
                    <a:pt x="60" y="168"/>
                    <a:pt x="30" y="139"/>
                  </a:cubicBezTo>
                  <a:cubicBezTo>
                    <a:pt x="0" y="109"/>
                    <a:pt x="0" y="60"/>
                    <a:pt x="30" y="30"/>
                  </a:cubicBezTo>
                  <a:cubicBezTo>
                    <a:pt x="60" y="0"/>
                    <a:pt x="108" y="0"/>
                    <a:pt x="138" y="30"/>
                  </a:cubicBezTo>
                  <a:cubicBezTo>
                    <a:pt x="168" y="60"/>
                    <a:pt x="168" y="109"/>
                    <a:pt x="138" y="139"/>
                  </a:cubicBezTo>
                  <a:close/>
                </a:path>
              </a:pathLst>
            </a:custGeom>
            <a:noFill/>
            <a:ln w="3" cap="flat">
              <a:solidFill>
                <a:srgbClr val="BA5044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8"/>
            <p:cNvSpPr/>
            <p:nvPr userDrawn="1"/>
          </p:nvSpPr>
          <p:spPr bwMode="auto">
            <a:xfrm>
              <a:off x="5153505" y="663010"/>
              <a:ext cx="224732" cy="224732"/>
            </a:xfrm>
            <a:custGeom>
              <a:avLst/>
              <a:gdLst>
                <a:gd name="T0" fmla="*/ 139 w 168"/>
                <a:gd name="T1" fmla="*/ 138 h 168"/>
                <a:gd name="T2" fmla="*/ 30 w 168"/>
                <a:gd name="T3" fmla="*/ 138 h 168"/>
                <a:gd name="T4" fmla="*/ 30 w 168"/>
                <a:gd name="T5" fmla="*/ 30 h 168"/>
                <a:gd name="T6" fmla="*/ 139 w 168"/>
                <a:gd name="T7" fmla="*/ 30 h 168"/>
                <a:gd name="T8" fmla="*/ 139 w 168"/>
                <a:gd name="T9" fmla="*/ 13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68">
                  <a:moveTo>
                    <a:pt x="139" y="138"/>
                  </a:moveTo>
                  <a:cubicBezTo>
                    <a:pt x="109" y="168"/>
                    <a:pt x="60" y="168"/>
                    <a:pt x="30" y="138"/>
                  </a:cubicBezTo>
                  <a:cubicBezTo>
                    <a:pt x="0" y="108"/>
                    <a:pt x="0" y="60"/>
                    <a:pt x="30" y="30"/>
                  </a:cubicBezTo>
                  <a:cubicBezTo>
                    <a:pt x="60" y="0"/>
                    <a:pt x="109" y="0"/>
                    <a:pt x="139" y="30"/>
                  </a:cubicBezTo>
                  <a:cubicBezTo>
                    <a:pt x="168" y="60"/>
                    <a:pt x="168" y="108"/>
                    <a:pt x="139" y="138"/>
                  </a:cubicBezTo>
                  <a:close/>
                </a:path>
              </a:pathLst>
            </a:custGeom>
            <a:noFill/>
            <a:ln w="3" cap="flat">
              <a:solidFill>
                <a:srgbClr val="BA5044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9"/>
            <p:cNvSpPr/>
            <p:nvPr userDrawn="1"/>
          </p:nvSpPr>
          <p:spPr bwMode="auto">
            <a:xfrm>
              <a:off x="9502735" y="-21400"/>
              <a:ext cx="854338" cy="539267"/>
            </a:xfrm>
            <a:custGeom>
              <a:avLst/>
              <a:gdLst/>
              <a:ahLst/>
              <a:cxnLst/>
              <a:rect l="l" t="t" r="r" b="b"/>
              <a:pathLst>
                <a:path w="854338" h="539267">
                  <a:moveTo>
                    <a:pt x="72876" y="0"/>
                  </a:moveTo>
                  <a:lnTo>
                    <a:pt x="781463" y="0"/>
                  </a:lnTo>
                  <a:cubicBezTo>
                    <a:pt x="893821" y="166158"/>
                    <a:pt x="876212" y="393169"/>
                    <a:pt x="728936" y="539267"/>
                  </a:cubicBezTo>
                  <a:cubicBezTo>
                    <a:pt x="561660" y="706543"/>
                    <a:pt x="291341" y="706543"/>
                    <a:pt x="125403" y="539267"/>
                  </a:cubicBezTo>
                  <a:cubicBezTo>
                    <a:pt x="-21873" y="393169"/>
                    <a:pt x="-39482" y="166158"/>
                    <a:pt x="728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0"/>
            <p:cNvSpPr/>
            <p:nvPr userDrawn="1"/>
          </p:nvSpPr>
          <p:spPr bwMode="auto">
            <a:xfrm>
              <a:off x="3585491" y="-164411"/>
              <a:ext cx="1927244" cy="1925542"/>
            </a:xfrm>
            <a:custGeom>
              <a:avLst/>
              <a:gdLst>
                <a:gd name="T0" fmla="*/ 74 w 1440"/>
                <a:gd name="T1" fmla="*/ 1426 h 1440"/>
                <a:gd name="T2" fmla="*/ 14 w 1440"/>
                <a:gd name="T3" fmla="*/ 1366 h 1440"/>
                <a:gd name="T4" fmla="*/ 14 w 1440"/>
                <a:gd name="T5" fmla="*/ 1318 h 1440"/>
                <a:gd name="T6" fmla="*/ 1318 w 1440"/>
                <a:gd name="T7" fmla="*/ 13 h 1440"/>
                <a:gd name="T8" fmla="*/ 1366 w 1440"/>
                <a:gd name="T9" fmla="*/ 13 h 1440"/>
                <a:gd name="T10" fmla="*/ 1427 w 1440"/>
                <a:gd name="T11" fmla="*/ 73 h 1440"/>
                <a:gd name="T12" fmla="*/ 1427 w 1440"/>
                <a:gd name="T13" fmla="*/ 122 h 1440"/>
                <a:gd name="T14" fmla="*/ 122 w 1440"/>
                <a:gd name="T15" fmla="*/ 1426 h 1440"/>
                <a:gd name="T16" fmla="*/ 74 w 1440"/>
                <a:gd name="T17" fmla="*/ 1426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0" h="1440">
                  <a:moveTo>
                    <a:pt x="74" y="1426"/>
                  </a:moveTo>
                  <a:cubicBezTo>
                    <a:pt x="14" y="1366"/>
                    <a:pt x="14" y="1366"/>
                    <a:pt x="14" y="1366"/>
                  </a:cubicBezTo>
                  <a:cubicBezTo>
                    <a:pt x="0" y="1353"/>
                    <a:pt x="0" y="1331"/>
                    <a:pt x="14" y="1318"/>
                  </a:cubicBezTo>
                  <a:cubicBezTo>
                    <a:pt x="1318" y="13"/>
                    <a:pt x="1318" y="13"/>
                    <a:pt x="1318" y="13"/>
                  </a:cubicBezTo>
                  <a:cubicBezTo>
                    <a:pt x="1332" y="0"/>
                    <a:pt x="1353" y="0"/>
                    <a:pt x="1366" y="13"/>
                  </a:cubicBezTo>
                  <a:cubicBezTo>
                    <a:pt x="1427" y="73"/>
                    <a:pt x="1427" y="73"/>
                    <a:pt x="1427" y="73"/>
                  </a:cubicBezTo>
                  <a:cubicBezTo>
                    <a:pt x="1440" y="87"/>
                    <a:pt x="1440" y="108"/>
                    <a:pt x="1427" y="122"/>
                  </a:cubicBezTo>
                  <a:cubicBezTo>
                    <a:pt x="122" y="1426"/>
                    <a:pt x="122" y="1426"/>
                    <a:pt x="122" y="1426"/>
                  </a:cubicBezTo>
                  <a:cubicBezTo>
                    <a:pt x="109" y="1440"/>
                    <a:pt x="87" y="1440"/>
                    <a:pt x="74" y="142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4"/>
            <p:cNvSpPr/>
            <p:nvPr userDrawn="1"/>
          </p:nvSpPr>
          <p:spPr bwMode="auto">
            <a:xfrm>
              <a:off x="8325286" y="-658140"/>
              <a:ext cx="1462459" cy="1462459"/>
            </a:xfrm>
            <a:custGeom>
              <a:avLst/>
              <a:gdLst>
                <a:gd name="T0" fmla="*/ 195 w 1093"/>
                <a:gd name="T1" fmla="*/ 898 h 1093"/>
                <a:gd name="T2" fmla="*/ 195 w 1093"/>
                <a:gd name="T3" fmla="*/ 195 h 1093"/>
                <a:gd name="T4" fmla="*/ 898 w 1093"/>
                <a:gd name="T5" fmla="*/ 195 h 1093"/>
                <a:gd name="T6" fmla="*/ 898 w 1093"/>
                <a:gd name="T7" fmla="*/ 898 h 1093"/>
                <a:gd name="T8" fmla="*/ 195 w 1093"/>
                <a:gd name="T9" fmla="*/ 898 h 1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3" h="1093">
                  <a:moveTo>
                    <a:pt x="195" y="898"/>
                  </a:moveTo>
                  <a:cubicBezTo>
                    <a:pt x="0" y="704"/>
                    <a:pt x="0" y="389"/>
                    <a:pt x="195" y="195"/>
                  </a:cubicBezTo>
                  <a:cubicBezTo>
                    <a:pt x="389" y="0"/>
                    <a:pt x="704" y="0"/>
                    <a:pt x="898" y="195"/>
                  </a:cubicBezTo>
                  <a:cubicBezTo>
                    <a:pt x="1093" y="389"/>
                    <a:pt x="1093" y="704"/>
                    <a:pt x="898" y="898"/>
                  </a:cubicBezTo>
                  <a:cubicBezTo>
                    <a:pt x="704" y="1093"/>
                    <a:pt x="389" y="1093"/>
                    <a:pt x="195" y="898"/>
                  </a:cubicBezTo>
                  <a:close/>
                </a:path>
              </a:pathLst>
            </a:custGeom>
            <a:noFill/>
            <a:ln w="32" cap="flat">
              <a:solidFill>
                <a:schemeClr val="accent3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6"/>
            <p:cNvSpPr/>
            <p:nvPr userDrawn="1"/>
          </p:nvSpPr>
          <p:spPr bwMode="auto">
            <a:xfrm>
              <a:off x="7031377" y="366773"/>
              <a:ext cx="226435" cy="224732"/>
            </a:xfrm>
            <a:custGeom>
              <a:avLst/>
              <a:gdLst>
                <a:gd name="T0" fmla="*/ 30 w 169"/>
                <a:gd name="T1" fmla="*/ 30 h 168"/>
                <a:gd name="T2" fmla="*/ 139 w 169"/>
                <a:gd name="T3" fmla="*/ 30 h 168"/>
                <a:gd name="T4" fmla="*/ 139 w 169"/>
                <a:gd name="T5" fmla="*/ 138 h 168"/>
                <a:gd name="T6" fmla="*/ 30 w 169"/>
                <a:gd name="T7" fmla="*/ 138 h 168"/>
                <a:gd name="T8" fmla="*/ 30 w 169"/>
                <a:gd name="T9" fmla="*/ 3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68">
                  <a:moveTo>
                    <a:pt x="30" y="30"/>
                  </a:moveTo>
                  <a:cubicBezTo>
                    <a:pt x="60" y="0"/>
                    <a:pt x="109" y="0"/>
                    <a:pt x="139" y="30"/>
                  </a:cubicBezTo>
                  <a:cubicBezTo>
                    <a:pt x="169" y="60"/>
                    <a:pt x="169" y="108"/>
                    <a:pt x="139" y="138"/>
                  </a:cubicBezTo>
                  <a:cubicBezTo>
                    <a:pt x="109" y="168"/>
                    <a:pt x="60" y="168"/>
                    <a:pt x="30" y="138"/>
                  </a:cubicBezTo>
                  <a:cubicBezTo>
                    <a:pt x="0" y="108"/>
                    <a:pt x="0" y="60"/>
                    <a:pt x="30" y="30"/>
                  </a:cubicBezTo>
                  <a:close/>
                </a:path>
              </a:pathLst>
            </a:custGeom>
            <a:noFill/>
            <a:ln w="3" cap="flat">
              <a:solidFill>
                <a:schemeClr val="accent4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7"/>
            <p:cNvSpPr/>
            <p:nvPr userDrawn="1"/>
          </p:nvSpPr>
          <p:spPr bwMode="auto">
            <a:xfrm>
              <a:off x="7235678" y="164174"/>
              <a:ext cx="224732" cy="224732"/>
            </a:xfrm>
            <a:custGeom>
              <a:avLst/>
              <a:gdLst>
                <a:gd name="T0" fmla="*/ 30 w 168"/>
                <a:gd name="T1" fmla="*/ 30 h 168"/>
                <a:gd name="T2" fmla="*/ 138 w 168"/>
                <a:gd name="T3" fmla="*/ 30 h 168"/>
                <a:gd name="T4" fmla="*/ 138 w 168"/>
                <a:gd name="T5" fmla="*/ 138 h 168"/>
                <a:gd name="T6" fmla="*/ 30 w 168"/>
                <a:gd name="T7" fmla="*/ 138 h 168"/>
                <a:gd name="T8" fmla="*/ 30 w 168"/>
                <a:gd name="T9" fmla="*/ 3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68">
                  <a:moveTo>
                    <a:pt x="30" y="30"/>
                  </a:moveTo>
                  <a:cubicBezTo>
                    <a:pt x="60" y="0"/>
                    <a:pt x="108" y="0"/>
                    <a:pt x="138" y="30"/>
                  </a:cubicBezTo>
                  <a:cubicBezTo>
                    <a:pt x="168" y="60"/>
                    <a:pt x="168" y="108"/>
                    <a:pt x="138" y="138"/>
                  </a:cubicBezTo>
                  <a:cubicBezTo>
                    <a:pt x="108" y="168"/>
                    <a:pt x="60" y="168"/>
                    <a:pt x="30" y="138"/>
                  </a:cubicBezTo>
                  <a:cubicBezTo>
                    <a:pt x="0" y="108"/>
                    <a:pt x="0" y="60"/>
                    <a:pt x="30" y="30"/>
                  </a:cubicBezTo>
                  <a:close/>
                </a:path>
              </a:pathLst>
            </a:custGeom>
            <a:noFill/>
            <a:ln w="3" cap="flat">
              <a:solidFill>
                <a:schemeClr val="accent4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8"/>
            <p:cNvSpPr/>
            <p:nvPr userDrawn="1"/>
          </p:nvSpPr>
          <p:spPr bwMode="auto">
            <a:xfrm>
              <a:off x="7439980" y="-40127"/>
              <a:ext cx="224732" cy="224732"/>
            </a:xfrm>
            <a:custGeom>
              <a:avLst/>
              <a:gdLst>
                <a:gd name="T0" fmla="*/ 30 w 168"/>
                <a:gd name="T1" fmla="*/ 30 h 168"/>
                <a:gd name="T2" fmla="*/ 138 w 168"/>
                <a:gd name="T3" fmla="*/ 30 h 168"/>
                <a:gd name="T4" fmla="*/ 138 w 168"/>
                <a:gd name="T5" fmla="*/ 138 h 168"/>
                <a:gd name="T6" fmla="*/ 30 w 168"/>
                <a:gd name="T7" fmla="*/ 138 h 168"/>
                <a:gd name="T8" fmla="*/ 30 w 168"/>
                <a:gd name="T9" fmla="*/ 3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68">
                  <a:moveTo>
                    <a:pt x="30" y="30"/>
                  </a:moveTo>
                  <a:cubicBezTo>
                    <a:pt x="60" y="0"/>
                    <a:pt x="108" y="0"/>
                    <a:pt x="138" y="30"/>
                  </a:cubicBezTo>
                  <a:cubicBezTo>
                    <a:pt x="168" y="59"/>
                    <a:pt x="168" y="108"/>
                    <a:pt x="138" y="138"/>
                  </a:cubicBezTo>
                  <a:cubicBezTo>
                    <a:pt x="108" y="168"/>
                    <a:pt x="60" y="168"/>
                    <a:pt x="30" y="138"/>
                  </a:cubicBezTo>
                  <a:cubicBezTo>
                    <a:pt x="0" y="108"/>
                    <a:pt x="0" y="59"/>
                    <a:pt x="30" y="30"/>
                  </a:cubicBezTo>
                  <a:close/>
                </a:path>
              </a:pathLst>
            </a:custGeom>
            <a:noFill/>
            <a:ln w="3" cap="flat">
              <a:solidFill>
                <a:schemeClr val="accent4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31"/>
            <p:cNvSpPr/>
            <p:nvPr userDrawn="1"/>
          </p:nvSpPr>
          <p:spPr bwMode="auto">
            <a:xfrm>
              <a:off x="10882460" y="220356"/>
              <a:ext cx="291130" cy="291130"/>
            </a:xfrm>
            <a:custGeom>
              <a:avLst/>
              <a:gdLst>
                <a:gd name="T0" fmla="*/ 38 w 218"/>
                <a:gd name="T1" fmla="*/ 38 h 218"/>
                <a:gd name="T2" fmla="*/ 178 w 218"/>
                <a:gd name="T3" fmla="*/ 40 h 218"/>
                <a:gd name="T4" fmla="*/ 180 w 218"/>
                <a:gd name="T5" fmla="*/ 179 h 218"/>
                <a:gd name="T6" fmla="*/ 40 w 218"/>
                <a:gd name="T7" fmla="*/ 178 h 218"/>
                <a:gd name="T8" fmla="*/ 38 w 218"/>
                <a:gd name="T9" fmla="*/ 3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218">
                  <a:moveTo>
                    <a:pt x="38" y="38"/>
                  </a:moveTo>
                  <a:cubicBezTo>
                    <a:pt x="76" y="0"/>
                    <a:pt x="139" y="1"/>
                    <a:pt x="178" y="40"/>
                  </a:cubicBezTo>
                  <a:cubicBezTo>
                    <a:pt x="217" y="79"/>
                    <a:pt x="218" y="141"/>
                    <a:pt x="180" y="179"/>
                  </a:cubicBezTo>
                  <a:cubicBezTo>
                    <a:pt x="141" y="218"/>
                    <a:pt x="79" y="217"/>
                    <a:pt x="40" y="178"/>
                  </a:cubicBezTo>
                  <a:cubicBezTo>
                    <a:pt x="1" y="139"/>
                    <a:pt x="0" y="76"/>
                    <a:pt x="38" y="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2"/>
            <p:cNvSpPr/>
            <p:nvPr userDrawn="1"/>
          </p:nvSpPr>
          <p:spPr bwMode="auto">
            <a:xfrm>
              <a:off x="11119109" y="-16292"/>
              <a:ext cx="292832" cy="291130"/>
            </a:xfrm>
            <a:custGeom>
              <a:avLst/>
              <a:gdLst>
                <a:gd name="T0" fmla="*/ 38 w 218"/>
                <a:gd name="T1" fmla="*/ 38 h 218"/>
                <a:gd name="T2" fmla="*/ 178 w 218"/>
                <a:gd name="T3" fmla="*/ 40 h 218"/>
                <a:gd name="T4" fmla="*/ 179 w 218"/>
                <a:gd name="T5" fmla="*/ 180 h 218"/>
                <a:gd name="T6" fmla="*/ 40 w 218"/>
                <a:gd name="T7" fmla="*/ 178 h 218"/>
                <a:gd name="T8" fmla="*/ 38 w 218"/>
                <a:gd name="T9" fmla="*/ 3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218">
                  <a:moveTo>
                    <a:pt x="38" y="38"/>
                  </a:moveTo>
                  <a:cubicBezTo>
                    <a:pt x="76" y="0"/>
                    <a:pt x="139" y="1"/>
                    <a:pt x="178" y="40"/>
                  </a:cubicBezTo>
                  <a:cubicBezTo>
                    <a:pt x="217" y="79"/>
                    <a:pt x="218" y="142"/>
                    <a:pt x="179" y="180"/>
                  </a:cubicBezTo>
                  <a:cubicBezTo>
                    <a:pt x="141" y="218"/>
                    <a:pt x="79" y="217"/>
                    <a:pt x="40" y="178"/>
                  </a:cubicBezTo>
                  <a:cubicBezTo>
                    <a:pt x="1" y="139"/>
                    <a:pt x="0" y="77"/>
                    <a:pt x="38" y="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46"/>
            <p:cNvSpPr/>
            <p:nvPr userDrawn="1"/>
          </p:nvSpPr>
          <p:spPr bwMode="auto">
            <a:xfrm>
              <a:off x="10656026" y="-21400"/>
              <a:ext cx="291130" cy="291130"/>
            </a:xfrm>
            <a:custGeom>
              <a:avLst/>
              <a:gdLst>
                <a:gd name="T0" fmla="*/ 38 w 217"/>
                <a:gd name="T1" fmla="*/ 38 h 218"/>
                <a:gd name="T2" fmla="*/ 178 w 217"/>
                <a:gd name="T3" fmla="*/ 40 h 218"/>
                <a:gd name="T4" fmla="*/ 179 w 217"/>
                <a:gd name="T5" fmla="*/ 180 h 218"/>
                <a:gd name="T6" fmla="*/ 39 w 217"/>
                <a:gd name="T7" fmla="*/ 178 h 218"/>
                <a:gd name="T8" fmla="*/ 38 w 217"/>
                <a:gd name="T9" fmla="*/ 3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218">
                  <a:moveTo>
                    <a:pt x="38" y="38"/>
                  </a:moveTo>
                  <a:cubicBezTo>
                    <a:pt x="76" y="0"/>
                    <a:pt x="139" y="1"/>
                    <a:pt x="178" y="40"/>
                  </a:cubicBezTo>
                  <a:cubicBezTo>
                    <a:pt x="217" y="79"/>
                    <a:pt x="217" y="141"/>
                    <a:pt x="179" y="180"/>
                  </a:cubicBezTo>
                  <a:cubicBezTo>
                    <a:pt x="141" y="218"/>
                    <a:pt x="78" y="217"/>
                    <a:pt x="39" y="178"/>
                  </a:cubicBezTo>
                  <a:cubicBezTo>
                    <a:pt x="0" y="139"/>
                    <a:pt x="0" y="76"/>
                    <a:pt x="38" y="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56"/>
            <p:cNvSpPr/>
            <p:nvPr userDrawn="1"/>
          </p:nvSpPr>
          <p:spPr bwMode="auto">
            <a:xfrm>
              <a:off x="3568466" y="-656437"/>
              <a:ext cx="1181544" cy="1179842"/>
            </a:xfrm>
            <a:custGeom>
              <a:avLst/>
              <a:gdLst>
                <a:gd name="T0" fmla="*/ 725 w 882"/>
                <a:gd name="T1" fmla="*/ 725 h 882"/>
                <a:gd name="T2" fmla="*/ 157 w 882"/>
                <a:gd name="T3" fmla="*/ 725 h 882"/>
                <a:gd name="T4" fmla="*/ 157 w 882"/>
                <a:gd name="T5" fmla="*/ 157 h 882"/>
                <a:gd name="T6" fmla="*/ 725 w 882"/>
                <a:gd name="T7" fmla="*/ 157 h 882"/>
                <a:gd name="T8" fmla="*/ 725 w 882"/>
                <a:gd name="T9" fmla="*/ 725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2" h="882">
                  <a:moveTo>
                    <a:pt x="725" y="725"/>
                  </a:moveTo>
                  <a:cubicBezTo>
                    <a:pt x="568" y="882"/>
                    <a:pt x="314" y="882"/>
                    <a:pt x="157" y="725"/>
                  </a:cubicBezTo>
                  <a:cubicBezTo>
                    <a:pt x="0" y="568"/>
                    <a:pt x="0" y="314"/>
                    <a:pt x="157" y="157"/>
                  </a:cubicBezTo>
                  <a:cubicBezTo>
                    <a:pt x="314" y="0"/>
                    <a:pt x="568" y="0"/>
                    <a:pt x="725" y="157"/>
                  </a:cubicBezTo>
                  <a:cubicBezTo>
                    <a:pt x="882" y="314"/>
                    <a:pt x="882" y="568"/>
                    <a:pt x="725" y="725"/>
                  </a:cubicBezTo>
                  <a:close/>
                </a:path>
              </a:pathLst>
            </a:custGeom>
            <a:noFill/>
            <a:ln w="29" cap="flat">
              <a:solidFill>
                <a:schemeClr val="accent5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57"/>
            <p:cNvSpPr/>
            <p:nvPr userDrawn="1"/>
          </p:nvSpPr>
          <p:spPr bwMode="auto">
            <a:xfrm>
              <a:off x="3823150" y="-21400"/>
              <a:ext cx="654943" cy="292895"/>
            </a:xfrm>
            <a:custGeom>
              <a:avLst/>
              <a:gdLst/>
              <a:ahLst/>
              <a:cxnLst/>
              <a:rect l="l" t="t" r="r" b="b"/>
              <a:pathLst>
                <a:path w="654943" h="292895">
                  <a:moveTo>
                    <a:pt x="0" y="0"/>
                  </a:moveTo>
                  <a:lnTo>
                    <a:pt x="654943" y="0"/>
                  </a:lnTo>
                  <a:cubicBezTo>
                    <a:pt x="638042" y="151750"/>
                    <a:pt x="518379" y="276015"/>
                    <a:pt x="360332" y="291130"/>
                  </a:cubicBezTo>
                  <a:cubicBezTo>
                    <a:pt x="180906" y="309747"/>
                    <a:pt x="19977" y="17898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61"/>
            <p:cNvSpPr/>
            <p:nvPr userDrawn="1"/>
          </p:nvSpPr>
          <p:spPr bwMode="auto">
            <a:xfrm>
              <a:off x="5783802" y="0"/>
              <a:ext cx="1489465" cy="1343648"/>
            </a:xfrm>
            <a:custGeom>
              <a:avLst/>
              <a:gdLst/>
              <a:ahLst/>
              <a:cxnLst/>
              <a:rect l="l" t="t" r="r" b="b"/>
              <a:pathLst>
                <a:path w="1489465" h="1343648">
                  <a:moveTo>
                    <a:pt x="1197833" y="0"/>
                  </a:moveTo>
                  <a:lnTo>
                    <a:pt x="1489465" y="0"/>
                  </a:lnTo>
                  <a:cubicBezTo>
                    <a:pt x="145817" y="1343648"/>
                    <a:pt x="145817" y="1343648"/>
                    <a:pt x="145817" y="1343648"/>
                  </a:cubicBezTo>
                  <a:cubicBezTo>
                    <a:pt x="127088" y="1361039"/>
                    <a:pt x="98995" y="1361039"/>
                    <a:pt x="81604" y="1343648"/>
                  </a:cubicBezTo>
                  <a:cubicBezTo>
                    <a:pt x="0" y="1262044"/>
                    <a:pt x="0" y="1262044"/>
                    <a:pt x="0" y="1262044"/>
                  </a:cubicBezTo>
                  <a:cubicBezTo>
                    <a:pt x="-17391" y="1244653"/>
                    <a:pt x="-17391" y="1216560"/>
                    <a:pt x="0" y="1197832"/>
                  </a:cubicBezTo>
                  <a:cubicBezTo>
                    <a:pt x="533606" y="664227"/>
                    <a:pt x="919198" y="278635"/>
                    <a:pt x="11978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8" name="Freeform 65"/>
            <p:cNvSpPr/>
            <p:nvPr userDrawn="1"/>
          </p:nvSpPr>
          <p:spPr bwMode="auto">
            <a:xfrm>
              <a:off x="6624476" y="-222297"/>
              <a:ext cx="226435" cy="226435"/>
            </a:xfrm>
            <a:custGeom>
              <a:avLst/>
              <a:gdLst>
                <a:gd name="T0" fmla="*/ 29 w 169"/>
                <a:gd name="T1" fmla="*/ 30 h 169"/>
                <a:gd name="T2" fmla="*/ 138 w 169"/>
                <a:gd name="T3" fmla="*/ 31 h 169"/>
                <a:gd name="T4" fmla="*/ 139 w 169"/>
                <a:gd name="T5" fmla="*/ 140 h 169"/>
                <a:gd name="T6" fmla="*/ 30 w 169"/>
                <a:gd name="T7" fmla="*/ 138 h 169"/>
                <a:gd name="T8" fmla="*/ 29 w 169"/>
                <a:gd name="T9" fmla="*/ 3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69">
                  <a:moveTo>
                    <a:pt x="29" y="30"/>
                  </a:moveTo>
                  <a:cubicBezTo>
                    <a:pt x="59" y="0"/>
                    <a:pt x="108" y="1"/>
                    <a:pt x="138" y="31"/>
                  </a:cubicBezTo>
                  <a:cubicBezTo>
                    <a:pt x="168" y="61"/>
                    <a:pt x="169" y="110"/>
                    <a:pt x="139" y="140"/>
                  </a:cubicBezTo>
                  <a:cubicBezTo>
                    <a:pt x="109" y="169"/>
                    <a:pt x="61" y="169"/>
                    <a:pt x="30" y="138"/>
                  </a:cubicBezTo>
                  <a:cubicBezTo>
                    <a:pt x="0" y="108"/>
                    <a:pt x="0" y="59"/>
                    <a:pt x="29" y="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2" name="Freeform 69"/>
            <p:cNvSpPr/>
            <p:nvPr userDrawn="1"/>
          </p:nvSpPr>
          <p:spPr bwMode="auto">
            <a:xfrm>
              <a:off x="4911748" y="189711"/>
              <a:ext cx="1525451" cy="1527154"/>
            </a:xfrm>
            <a:custGeom>
              <a:avLst/>
              <a:gdLst>
                <a:gd name="T0" fmla="*/ 1067 w 1140"/>
                <a:gd name="T1" fmla="*/ 14 h 1141"/>
                <a:gd name="T2" fmla="*/ 1127 w 1140"/>
                <a:gd name="T3" fmla="*/ 74 h 1141"/>
                <a:gd name="T4" fmla="*/ 1127 w 1140"/>
                <a:gd name="T5" fmla="*/ 122 h 1141"/>
                <a:gd name="T6" fmla="*/ 121 w 1140"/>
                <a:gd name="T7" fmla="*/ 1128 h 1141"/>
                <a:gd name="T8" fmla="*/ 73 w 1140"/>
                <a:gd name="T9" fmla="*/ 1128 h 1141"/>
                <a:gd name="T10" fmla="*/ 13 w 1140"/>
                <a:gd name="T11" fmla="*/ 1068 h 1141"/>
                <a:gd name="T12" fmla="*/ 13 w 1140"/>
                <a:gd name="T13" fmla="*/ 1020 h 1141"/>
                <a:gd name="T14" fmla="*/ 1019 w 1140"/>
                <a:gd name="T15" fmla="*/ 14 h 1141"/>
                <a:gd name="T16" fmla="*/ 1067 w 1140"/>
                <a:gd name="T17" fmla="*/ 14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0" h="1141">
                  <a:moveTo>
                    <a:pt x="1067" y="14"/>
                  </a:moveTo>
                  <a:cubicBezTo>
                    <a:pt x="1127" y="74"/>
                    <a:pt x="1127" y="74"/>
                    <a:pt x="1127" y="74"/>
                  </a:cubicBezTo>
                  <a:cubicBezTo>
                    <a:pt x="1140" y="87"/>
                    <a:pt x="1140" y="109"/>
                    <a:pt x="1127" y="122"/>
                  </a:cubicBezTo>
                  <a:cubicBezTo>
                    <a:pt x="121" y="1128"/>
                    <a:pt x="121" y="1128"/>
                    <a:pt x="121" y="1128"/>
                  </a:cubicBezTo>
                  <a:cubicBezTo>
                    <a:pt x="108" y="1141"/>
                    <a:pt x="86" y="1141"/>
                    <a:pt x="73" y="1128"/>
                  </a:cubicBezTo>
                  <a:cubicBezTo>
                    <a:pt x="13" y="1068"/>
                    <a:pt x="13" y="1068"/>
                    <a:pt x="13" y="1068"/>
                  </a:cubicBezTo>
                  <a:cubicBezTo>
                    <a:pt x="0" y="1054"/>
                    <a:pt x="0" y="1033"/>
                    <a:pt x="13" y="1020"/>
                  </a:cubicBezTo>
                  <a:cubicBezTo>
                    <a:pt x="1019" y="14"/>
                    <a:pt x="1019" y="14"/>
                    <a:pt x="1019" y="14"/>
                  </a:cubicBezTo>
                  <a:cubicBezTo>
                    <a:pt x="1032" y="0"/>
                    <a:pt x="1054" y="0"/>
                    <a:pt x="1067" y="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3" name="Freeform 70"/>
            <p:cNvSpPr/>
            <p:nvPr userDrawn="1"/>
          </p:nvSpPr>
          <p:spPr bwMode="auto">
            <a:xfrm>
              <a:off x="6433794" y="-33317"/>
              <a:ext cx="226435" cy="224732"/>
            </a:xfrm>
            <a:custGeom>
              <a:avLst/>
              <a:gdLst>
                <a:gd name="T0" fmla="*/ 30 w 169"/>
                <a:gd name="T1" fmla="*/ 30 h 168"/>
                <a:gd name="T2" fmla="*/ 139 w 169"/>
                <a:gd name="T3" fmla="*/ 30 h 168"/>
                <a:gd name="T4" fmla="*/ 139 w 169"/>
                <a:gd name="T5" fmla="*/ 139 h 168"/>
                <a:gd name="T6" fmla="*/ 30 w 169"/>
                <a:gd name="T7" fmla="*/ 139 h 168"/>
                <a:gd name="T8" fmla="*/ 30 w 169"/>
                <a:gd name="T9" fmla="*/ 3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68">
                  <a:moveTo>
                    <a:pt x="30" y="30"/>
                  </a:moveTo>
                  <a:cubicBezTo>
                    <a:pt x="60" y="0"/>
                    <a:pt x="109" y="0"/>
                    <a:pt x="139" y="30"/>
                  </a:cubicBezTo>
                  <a:cubicBezTo>
                    <a:pt x="169" y="60"/>
                    <a:pt x="169" y="109"/>
                    <a:pt x="139" y="139"/>
                  </a:cubicBezTo>
                  <a:cubicBezTo>
                    <a:pt x="109" y="168"/>
                    <a:pt x="60" y="168"/>
                    <a:pt x="30" y="139"/>
                  </a:cubicBezTo>
                  <a:cubicBezTo>
                    <a:pt x="0" y="109"/>
                    <a:pt x="0" y="60"/>
                    <a:pt x="30" y="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0" name="Freeform 74"/>
            <p:cNvSpPr/>
            <p:nvPr userDrawn="1"/>
          </p:nvSpPr>
          <p:spPr bwMode="auto">
            <a:xfrm>
              <a:off x="2303499" y="38188"/>
              <a:ext cx="1108336" cy="1108336"/>
            </a:xfrm>
            <a:custGeom>
              <a:avLst/>
              <a:gdLst>
                <a:gd name="T0" fmla="*/ 816 w 829"/>
                <a:gd name="T1" fmla="*/ 73 h 828"/>
                <a:gd name="T2" fmla="*/ 755 w 829"/>
                <a:gd name="T3" fmla="*/ 13 h 828"/>
                <a:gd name="T4" fmla="*/ 707 w 829"/>
                <a:gd name="T5" fmla="*/ 13 h 828"/>
                <a:gd name="T6" fmla="*/ 14 w 829"/>
                <a:gd name="T7" fmla="*/ 707 h 828"/>
                <a:gd name="T8" fmla="*/ 14 w 829"/>
                <a:gd name="T9" fmla="*/ 755 h 828"/>
                <a:gd name="T10" fmla="*/ 74 w 829"/>
                <a:gd name="T11" fmla="*/ 815 h 828"/>
                <a:gd name="T12" fmla="*/ 122 w 829"/>
                <a:gd name="T13" fmla="*/ 815 h 828"/>
                <a:gd name="T14" fmla="*/ 816 w 829"/>
                <a:gd name="T15" fmla="*/ 121 h 828"/>
                <a:gd name="T16" fmla="*/ 816 w 829"/>
                <a:gd name="T17" fmla="*/ 73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9" h="828">
                  <a:moveTo>
                    <a:pt x="816" y="73"/>
                  </a:moveTo>
                  <a:cubicBezTo>
                    <a:pt x="755" y="13"/>
                    <a:pt x="755" y="13"/>
                    <a:pt x="755" y="13"/>
                  </a:cubicBezTo>
                  <a:cubicBezTo>
                    <a:pt x="742" y="0"/>
                    <a:pt x="721" y="0"/>
                    <a:pt x="707" y="13"/>
                  </a:cubicBezTo>
                  <a:cubicBezTo>
                    <a:pt x="14" y="707"/>
                    <a:pt x="14" y="707"/>
                    <a:pt x="14" y="707"/>
                  </a:cubicBezTo>
                  <a:cubicBezTo>
                    <a:pt x="0" y="720"/>
                    <a:pt x="0" y="742"/>
                    <a:pt x="14" y="755"/>
                  </a:cubicBezTo>
                  <a:cubicBezTo>
                    <a:pt x="74" y="815"/>
                    <a:pt x="74" y="815"/>
                    <a:pt x="74" y="815"/>
                  </a:cubicBezTo>
                  <a:cubicBezTo>
                    <a:pt x="87" y="828"/>
                    <a:pt x="109" y="828"/>
                    <a:pt x="122" y="815"/>
                  </a:cubicBezTo>
                  <a:cubicBezTo>
                    <a:pt x="816" y="121"/>
                    <a:pt x="816" y="121"/>
                    <a:pt x="816" y="121"/>
                  </a:cubicBezTo>
                  <a:cubicBezTo>
                    <a:pt x="829" y="108"/>
                    <a:pt x="829" y="86"/>
                    <a:pt x="816" y="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1" name="Freeform 75"/>
            <p:cNvSpPr/>
            <p:nvPr userDrawn="1"/>
          </p:nvSpPr>
          <p:spPr bwMode="auto">
            <a:xfrm>
              <a:off x="2518016" y="252705"/>
              <a:ext cx="1110038" cy="1108336"/>
            </a:xfrm>
            <a:custGeom>
              <a:avLst/>
              <a:gdLst>
                <a:gd name="T0" fmla="*/ 815 w 829"/>
                <a:gd name="T1" fmla="*/ 74 h 829"/>
                <a:gd name="T2" fmla="*/ 755 w 829"/>
                <a:gd name="T3" fmla="*/ 13 h 829"/>
                <a:gd name="T4" fmla="*/ 707 w 829"/>
                <a:gd name="T5" fmla="*/ 13 h 829"/>
                <a:gd name="T6" fmla="*/ 13 w 829"/>
                <a:gd name="T7" fmla="*/ 707 h 829"/>
                <a:gd name="T8" fmla="*/ 13 w 829"/>
                <a:gd name="T9" fmla="*/ 755 h 829"/>
                <a:gd name="T10" fmla="*/ 73 w 829"/>
                <a:gd name="T11" fmla="*/ 816 h 829"/>
                <a:gd name="T12" fmla="*/ 122 w 829"/>
                <a:gd name="T13" fmla="*/ 816 h 829"/>
                <a:gd name="T14" fmla="*/ 815 w 829"/>
                <a:gd name="T15" fmla="*/ 122 h 829"/>
                <a:gd name="T16" fmla="*/ 815 w 829"/>
                <a:gd name="T17" fmla="*/ 74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9" h="829">
                  <a:moveTo>
                    <a:pt x="815" y="74"/>
                  </a:moveTo>
                  <a:cubicBezTo>
                    <a:pt x="755" y="13"/>
                    <a:pt x="755" y="13"/>
                    <a:pt x="755" y="13"/>
                  </a:cubicBezTo>
                  <a:cubicBezTo>
                    <a:pt x="742" y="0"/>
                    <a:pt x="720" y="0"/>
                    <a:pt x="707" y="13"/>
                  </a:cubicBezTo>
                  <a:cubicBezTo>
                    <a:pt x="13" y="707"/>
                    <a:pt x="13" y="707"/>
                    <a:pt x="13" y="707"/>
                  </a:cubicBezTo>
                  <a:cubicBezTo>
                    <a:pt x="0" y="721"/>
                    <a:pt x="0" y="742"/>
                    <a:pt x="13" y="755"/>
                  </a:cubicBezTo>
                  <a:cubicBezTo>
                    <a:pt x="73" y="816"/>
                    <a:pt x="73" y="816"/>
                    <a:pt x="73" y="816"/>
                  </a:cubicBezTo>
                  <a:cubicBezTo>
                    <a:pt x="87" y="829"/>
                    <a:pt x="108" y="829"/>
                    <a:pt x="122" y="816"/>
                  </a:cubicBezTo>
                  <a:cubicBezTo>
                    <a:pt x="815" y="122"/>
                    <a:pt x="815" y="122"/>
                    <a:pt x="815" y="122"/>
                  </a:cubicBezTo>
                  <a:cubicBezTo>
                    <a:pt x="829" y="109"/>
                    <a:pt x="829" y="87"/>
                    <a:pt x="815" y="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2" name="Freeform 76"/>
            <p:cNvSpPr/>
            <p:nvPr userDrawn="1"/>
          </p:nvSpPr>
          <p:spPr bwMode="auto">
            <a:xfrm>
              <a:off x="2730830" y="465518"/>
              <a:ext cx="1108336" cy="1108336"/>
            </a:xfrm>
            <a:custGeom>
              <a:avLst/>
              <a:gdLst>
                <a:gd name="T0" fmla="*/ 815 w 828"/>
                <a:gd name="T1" fmla="*/ 74 h 829"/>
                <a:gd name="T2" fmla="*/ 755 w 828"/>
                <a:gd name="T3" fmla="*/ 13 h 829"/>
                <a:gd name="T4" fmla="*/ 707 w 828"/>
                <a:gd name="T5" fmla="*/ 13 h 829"/>
                <a:gd name="T6" fmla="*/ 13 w 828"/>
                <a:gd name="T7" fmla="*/ 707 h 829"/>
                <a:gd name="T8" fmla="*/ 13 w 828"/>
                <a:gd name="T9" fmla="*/ 755 h 829"/>
                <a:gd name="T10" fmla="*/ 73 w 828"/>
                <a:gd name="T11" fmla="*/ 815 h 829"/>
                <a:gd name="T12" fmla="*/ 121 w 828"/>
                <a:gd name="T13" fmla="*/ 815 h 829"/>
                <a:gd name="T14" fmla="*/ 815 w 828"/>
                <a:gd name="T15" fmla="*/ 122 h 829"/>
                <a:gd name="T16" fmla="*/ 815 w 828"/>
                <a:gd name="T17" fmla="*/ 74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829">
                  <a:moveTo>
                    <a:pt x="815" y="74"/>
                  </a:moveTo>
                  <a:cubicBezTo>
                    <a:pt x="755" y="13"/>
                    <a:pt x="755" y="13"/>
                    <a:pt x="755" y="13"/>
                  </a:cubicBezTo>
                  <a:cubicBezTo>
                    <a:pt x="742" y="0"/>
                    <a:pt x="720" y="0"/>
                    <a:pt x="707" y="13"/>
                  </a:cubicBezTo>
                  <a:cubicBezTo>
                    <a:pt x="13" y="707"/>
                    <a:pt x="13" y="707"/>
                    <a:pt x="13" y="707"/>
                  </a:cubicBezTo>
                  <a:cubicBezTo>
                    <a:pt x="0" y="720"/>
                    <a:pt x="0" y="742"/>
                    <a:pt x="13" y="755"/>
                  </a:cubicBezTo>
                  <a:cubicBezTo>
                    <a:pt x="73" y="815"/>
                    <a:pt x="73" y="815"/>
                    <a:pt x="73" y="815"/>
                  </a:cubicBezTo>
                  <a:cubicBezTo>
                    <a:pt x="86" y="829"/>
                    <a:pt x="108" y="829"/>
                    <a:pt x="121" y="815"/>
                  </a:cubicBezTo>
                  <a:cubicBezTo>
                    <a:pt x="815" y="122"/>
                    <a:pt x="815" y="122"/>
                    <a:pt x="815" y="122"/>
                  </a:cubicBezTo>
                  <a:cubicBezTo>
                    <a:pt x="828" y="108"/>
                    <a:pt x="828" y="87"/>
                    <a:pt x="815" y="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3" name="Freeform 77"/>
            <p:cNvSpPr/>
            <p:nvPr userDrawn="1"/>
          </p:nvSpPr>
          <p:spPr bwMode="auto">
            <a:xfrm>
              <a:off x="2931727" y="666415"/>
              <a:ext cx="1110038" cy="1108336"/>
            </a:xfrm>
            <a:custGeom>
              <a:avLst/>
              <a:gdLst>
                <a:gd name="T0" fmla="*/ 816 w 829"/>
                <a:gd name="T1" fmla="*/ 74 h 829"/>
                <a:gd name="T2" fmla="*/ 755 w 829"/>
                <a:gd name="T3" fmla="*/ 14 h 829"/>
                <a:gd name="T4" fmla="*/ 707 w 829"/>
                <a:gd name="T5" fmla="*/ 14 h 829"/>
                <a:gd name="T6" fmla="*/ 13 w 829"/>
                <a:gd name="T7" fmla="*/ 707 h 829"/>
                <a:gd name="T8" fmla="*/ 13 w 829"/>
                <a:gd name="T9" fmla="*/ 756 h 829"/>
                <a:gd name="T10" fmla="*/ 74 w 829"/>
                <a:gd name="T11" fmla="*/ 816 h 829"/>
                <a:gd name="T12" fmla="*/ 122 w 829"/>
                <a:gd name="T13" fmla="*/ 816 h 829"/>
                <a:gd name="T14" fmla="*/ 816 w 829"/>
                <a:gd name="T15" fmla="*/ 122 h 829"/>
                <a:gd name="T16" fmla="*/ 816 w 829"/>
                <a:gd name="T17" fmla="*/ 74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9" h="829">
                  <a:moveTo>
                    <a:pt x="816" y="74"/>
                  </a:moveTo>
                  <a:cubicBezTo>
                    <a:pt x="755" y="14"/>
                    <a:pt x="755" y="14"/>
                    <a:pt x="755" y="14"/>
                  </a:cubicBezTo>
                  <a:cubicBezTo>
                    <a:pt x="742" y="0"/>
                    <a:pt x="720" y="0"/>
                    <a:pt x="707" y="14"/>
                  </a:cubicBezTo>
                  <a:cubicBezTo>
                    <a:pt x="13" y="707"/>
                    <a:pt x="13" y="707"/>
                    <a:pt x="13" y="707"/>
                  </a:cubicBezTo>
                  <a:cubicBezTo>
                    <a:pt x="0" y="721"/>
                    <a:pt x="0" y="742"/>
                    <a:pt x="13" y="756"/>
                  </a:cubicBezTo>
                  <a:cubicBezTo>
                    <a:pt x="74" y="816"/>
                    <a:pt x="74" y="816"/>
                    <a:pt x="74" y="816"/>
                  </a:cubicBezTo>
                  <a:cubicBezTo>
                    <a:pt x="87" y="829"/>
                    <a:pt x="108" y="829"/>
                    <a:pt x="122" y="816"/>
                  </a:cubicBezTo>
                  <a:cubicBezTo>
                    <a:pt x="816" y="122"/>
                    <a:pt x="816" y="122"/>
                    <a:pt x="816" y="122"/>
                  </a:cubicBezTo>
                  <a:cubicBezTo>
                    <a:pt x="829" y="109"/>
                    <a:pt x="829" y="87"/>
                    <a:pt x="816" y="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7" name="Freeform 78"/>
            <p:cNvSpPr/>
            <p:nvPr userDrawn="1"/>
          </p:nvSpPr>
          <p:spPr bwMode="auto">
            <a:xfrm>
              <a:off x="11068034" y="288457"/>
              <a:ext cx="1128766" cy="1128766"/>
            </a:xfrm>
            <a:custGeom>
              <a:avLst/>
              <a:gdLst>
                <a:gd name="T0" fmla="*/ 694 w 844"/>
                <a:gd name="T1" fmla="*/ 150 h 844"/>
                <a:gd name="T2" fmla="*/ 150 w 844"/>
                <a:gd name="T3" fmla="*/ 150 h 844"/>
                <a:gd name="T4" fmla="*/ 150 w 844"/>
                <a:gd name="T5" fmla="*/ 694 h 844"/>
                <a:gd name="T6" fmla="*/ 694 w 844"/>
                <a:gd name="T7" fmla="*/ 694 h 844"/>
                <a:gd name="T8" fmla="*/ 694 w 844"/>
                <a:gd name="T9" fmla="*/ 150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4">
                  <a:moveTo>
                    <a:pt x="694" y="150"/>
                  </a:moveTo>
                  <a:cubicBezTo>
                    <a:pt x="544" y="0"/>
                    <a:pt x="300" y="0"/>
                    <a:pt x="150" y="150"/>
                  </a:cubicBezTo>
                  <a:cubicBezTo>
                    <a:pt x="0" y="300"/>
                    <a:pt x="0" y="544"/>
                    <a:pt x="150" y="694"/>
                  </a:cubicBezTo>
                  <a:cubicBezTo>
                    <a:pt x="300" y="844"/>
                    <a:pt x="544" y="844"/>
                    <a:pt x="694" y="694"/>
                  </a:cubicBezTo>
                  <a:cubicBezTo>
                    <a:pt x="844" y="544"/>
                    <a:pt x="844" y="300"/>
                    <a:pt x="694" y="150"/>
                  </a:cubicBezTo>
                  <a:close/>
                </a:path>
              </a:pathLst>
            </a:custGeom>
            <a:noFill/>
            <a:ln w="25" cap="flat">
              <a:solidFill>
                <a:schemeClr val="accent4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0" name="Freeform 79"/>
            <p:cNvSpPr/>
            <p:nvPr userDrawn="1"/>
          </p:nvSpPr>
          <p:spPr bwMode="auto">
            <a:xfrm>
              <a:off x="11357461" y="579587"/>
              <a:ext cx="536292" cy="534589"/>
            </a:xfrm>
            <a:custGeom>
              <a:avLst/>
              <a:gdLst>
                <a:gd name="T0" fmla="*/ 390 w 400"/>
                <a:gd name="T1" fmla="*/ 219 h 400"/>
                <a:gd name="T2" fmla="*/ 219 w 400"/>
                <a:gd name="T3" fmla="*/ 11 h 400"/>
                <a:gd name="T4" fmla="*/ 11 w 400"/>
                <a:gd name="T5" fmla="*/ 181 h 400"/>
                <a:gd name="T6" fmla="*/ 181 w 400"/>
                <a:gd name="T7" fmla="*/ 390 h 400"/>
                <a:gd name="T8" fmla="*/ 390 w 400"/>
                <a:gd name="T9" fmla="*/ 219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400">
                  <a:moveTo>
                    <a:pt x="390" y="219"/>
                  </a:moveTo>
                  <a:cubicBezTo>
                    <a:pt x="400" y="115"/>
                    <a:pt x="324" y="21"/>
                    <a:pt x="219" y="11"/>
                  </a:cubicBezTo>
                  <a:cubicBezTo>
                    <a:pt x="115" y="0"/>
                    <a:pt x="21" y="76"/>
                    <a:pt x="11" y="181"/>
                  </a:cubicBezTo>
                  <a:cubicBezTo>
                    <a:pt x="0" y="286"/>
                    <a:pt x="76" y="379"/>
                    <a:pt x="181" y="390"/>
                  </a:cubicBezTo>
                  <a:cubicBezTo>
                    <a:pt x="286" y="400"/>
                    <a:pt x="379" y="324"/>
                    <a:pt x="390" y="2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7" name="Freeform 86"/>
            <p:cNvSpPr/>
            <p:nvPr userDrawn="1"/>
          </p:nvSpPr>
          <p:spPr bwMode="auto">
            <a:xfrm>
              <a:off x="5412287" y="1018835"/>
              <a:ext cx="1191759" cy="1191759"/>
            </a:xfrm>
            <a:custGeom>
              <a:avLst/>
              <a:gdLst>
                <a:gd name="T0" fmla="*/ 817 w 890"/>
                <a:gd name="T1" fmla="*/ 14 h 890"/>
                <a:gd name="T2" fmla="*/ 877 w 890"/>
                <a:gd name="T3" fmla="*/ 74 h 890"/>
                <a:gd name="T4" fmla="*/ 877 w 890"/>
                <a:gd name="T5" fmla="*/ 122 h 890"/>
                <a:gd name="T6" fmla="*/ 122 w 890"/>
                <a:gd name="T7" fmla="*/ 877 h 890"/>
                <a:gd name="T8" fmla="*/ 74 w 890"/>
                <a:gd name="T9" fmla="*/ 877 h 890"/>
                <a:gd name="T10" fmla="*/ 14 w 890"/>
                <a:gd name="T11" fmla="*/ 817 h 890"/>
                <a:gd name="T12" fmla="*/ 14 w 890"/>
                <a:gd name="T13" fmla="*/ 769 h 890"/>
                <a:gd name="T14" fmla="*/ 769 w 890"/>
                <a:gd name="T15" fmla="*/ 14 h 890"/>
                <a:gd name="T16" fmla="*/ 817 w 890"/>
                <a:gd name="T17" fmla="*/ 14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0" h="890">
                  <a:moveTo>
                    <a:pt x="817" y="14"/>
                  </a:moveTo>
                  <a:cubicBezTo>
                    <a:pt x="877" y="74"/>
                    <a:pt x="877" y="74"/>
                    <a:pt x="877" y="74"/>
                  </a:cubicBezTo>
                  <a:cubicBezTo>
                    <a:pt x="890" y="87"/>
                    <a:pt x="890" y="109"/>
                    <a:pt x="877" y="122"/>
                  </a:cubicBezTo>
                  <a:cubicBezTo>
                    <a:pt x="122" y="877"/>
                    <a:pt x="122" y="877"/>
                    <a:pt x="122" y="877"/>
                  </a:cubicBezTo>
                  <a:cubicBezTo>
                    <a:pt x="109" y="890"/>
                    <a:pt x="87" y="890"/>
                    <a:pt x="74" y="877"/>
                  </a:cubicBezTo>
                  <a:cubicBezTo>
                    <a:pt x="14" y="817"/>
                    <a:pt x="14" y="817"/>
                    <a:pt x="14" y="817"/>
                  </a:cubicBezTo>
                  <a:cubicBezTo>
                    <a:pt x="0" y="803"/>
                    <a:pt x="0" y="782"/>
                    <a:pt x="14" y="769"/>
                  </a:cubicBezTo>
                  <a:cubicBezTo>
                    <a:pt x="769" y="14"/>
                    <a:pt x="769" y="14"/>
                    <a:pt x="769" y="14"/>
                  </a:cubicBezTo>
                  <a:cubicBezTo>
                    <a:pt x="782" y="0"/>
                    <a:pt x="803" y="0"/>
                    <a:pt x="817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2" name="Freeform 91"/>
            <p:cNvSpPr/>
            <p:nvPr userDrawn="1"/>
          </p:nvSpPr>
          <p:spPr bwMode="auto">
            <a:xfrm>
              <a:off x="1196866" y="-292099"/>
              <a:ext cx="1360308" cy="1358605"/>
            </a:xfrm>
            <a:custGeom>
              <a:avLst/>
              <a:gdLst>
                <a:gd name="T0" fmla="*/ 243 w 1016"/>
                <a:gd name="T1" fmla="*/ 870 h 1016"/>
                <a:gd name="T2" fmla="*/ 146 w 1016"/>
                <a:gd name="T3" fmla="*/ 243 h 1016"/>
                <a:gd name="T4" fmla="*/ 772 w 1016"/>
                <a:gd name="T5" fmla="*/ 146 h 1016"/>
                <a:gd name="T6" fmla="*/ 870 w 1016"/>
                <a:gd name="T7" fmla="*/ 772 h 1016"/>
                <a:gd name="T8" fmla="*/ 243 w 1016"/>
                <a:gd name="T9" fmla="*/ 87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6" h="1016">
                  <a:moveTo>
                    <a:pt x="243" y="870"/>
                  </a:moveTo>
                  <a:cubicBezTo>
                    <a:pt x="44" y="724"/>
                    <a:pt x="0" y="443"/>
                    <a:pt x="146" y="243"/>
                  </a:cubicBezTo>
                  <a:cubicBezTo>
                    <a:pt x="292" y="43"/>
                    <a:pt x="572" y="0"/>
                    <a:pt x="772" y="146"/>
                  </a:cubicBezTo>
                  <a:cubicBezTo>
                    <a:pt x="972" y="292"/>
                    <a:pt x="1016" y="572"/>
                    <a:pt x="870" y="772"/>
                  </a:cubicBezTo>
                  <a:cubicBezTo>
                    <a:pt x="724" y="972"/>
                    <a:pt x="443" y="1016"/>
                    <a:pt x="243" y="870"/>
                  </a:cubicBezTo>
                  <a:close/>
                </a:path>
              </a:pathLst>
            </a:custGeom>
            <a:noFill/>
            <a:ln w="10" cap="flat">
              <a:solidFill>
                <a:schemeClr val="accent4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3" name="Freeform 92"/>
            <p:cNvSpPr/>
            <p:nvPr userDrawn="1"/>
          </p:nvSpPr>
          <p:spPr bwMode="auto">
            <a:xfrm>
              <a:off x="1329662" y="-159303"/>
              <a:ext cx="1094716" cy="1094716"/>
            </a:xfrm>
            <a:custGeom>
              <a:avLst/>
              <a:gdLst>
                <a:gd name="T0" fmla="*/ 196 w 818"/>
                <a:gd name="T1" fmla="*/ 700 h 818"/>
                <a:gd name="T2" fmla="*/ 117 w 818"/>
                <a:gd name="T3" fmla="*/ 196 h 818"/>
                <a:gd name="T4" fmla="*/ 622 w 818"/>
                <a:gd name="T5" fmla="*/ 117 h 818"/>
                <a:gd name="T6" fmla="*/ 700 w 818"/>
                <a:gd name="T7" fmla="*/ 622 h 818"/>
                <a:gd name="T8" fmla="*/ 196 w 818"/>
                <a:gd name="T9" fmla="*/ 700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8" h="818">
                  <a:moveTo>
                    <a:pt x="196" y="700"/>
                  </a:moveTo>
                  <a:cubicBezTo>
                    <a:pt x="35" y="582"/>
                    <a:pt x="0" y="357"/>
                    <a:pt x="117" y="196"/>
                  </a:cubicBezTo>
                  <a:cubicBezTo>
                    <a:pt x="235" y="35"/>
                    <a:pt x="461" y="0"/>
                    <a:pt x="622" y="117"/>
                  </a:cubicBezTo>
                  <a:cubicBezTo>
                    <a:pt x="783" y="235"/>
                    <a:pt x="818" y="461"/>
                    <a:pt x="700" y="622"/>
                  </a:cubicBezTo>
                  <a:cubicBezTo>
                    <a:pt x="583" y="783"/>
                    <a:pt x="357" y="818"/>
                    <a:pt x="196" y="700"/>
                  </a:cubicBezTo>
                  <a:close/>
                </a:path>
              </a:pathLst>
            </a:custGeom>
            <a:noFill/>
            <a:ln w="13" cap="flat">
              <a:solidFill>
                <a:schemeClr val="accent4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9" name="Freeform 96"/>
            <p:cNvSpPr/>
            <p:nvPr userDrawn="1"/>
          </p:nvSpPr>
          <p:spPr bwMode="auto">
            <a:xfrm>
              <a:off x="1615684" y="126719"/>
              <a:ext cx="522672" cy="520969"/>
            </a:xfrm>
            <a:custGeom>
              <a:avLst/>
              <a:gdLst>
                <a:gd name="T0" fmla="*/ 6 w 390"/>
                <a:gd name="T1" fmla="*/ 205 h 389"/>
                <a:gd name="T2" fmla="*/ 205 w 390"/>
                <a:gd name="T3" fmla="*/ 384 h 389"/>
                <a:gd name="T4" fmla="*/ 384 w 390"/>
                <a:gd name="T5" fmla="*/ 185 h 389"/>
                <a:gd name="T6" fmla="*/ 185 w 390"/>
                <a:gd name="T7" fmla="*/ 6 h 389"/>
                <a:gd name="T8" fmla="*/ 6 w 390"/>
                <a:gd name="T9" fmla="*/ 205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0" h="389">
                  <a:moveTo>
                    <a:pt x="6" y="205"/>
                  </a:moveTo>
                  <a:cubicBezTo>
                    <a:pt x="11" y="309"/>
                    <a:pt x="100" y="389"/>
                    <a:pt x="205" y="384"/>
                  </a:cubicBezTo>
                  <a:cubicBezTo>
                    <a:pt x="309" y="378"/>
                    <a:pt x="390" y="289"/>
                    <a:pt x="384" y="185"/>
                  </a:cubicBezTo>
                  <a:cubicBezTo>
                    <a:pt x="378" y="80"/>
                    <a:pt x="289" y="0"/>
                    <a:pt x="185" y="6"/>
                  </a:cubicBezTo>
                  <a:cubicBezTo>
                    <a:pt x="80" y="11"/>
                    <a:pt x="0" y="100"/>
                    <a:pt x="6" y="20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1" name="Freeform 98"/>
            <p:cNvSpPr/>
            <p:nvPr userDrawn="1"/>
          </p:nvSpPr>
          <p:spPr bwMode="auto">
            <a:xfrm>
              <a:off x="2763177" y="-91203"/>
              <a:ext cx="226435" cy="226435"/>
            </a:xfrm>
            <a:custGeom>
              <a:avLst/>
              <a:gdLst>
                <a:gd name="T0" fmla="*/ 30 w 169"/>
                <a:gd name="T1" fmla="*/ 30 h 169"/>
                <a:gd name="T2" fmla="*/ 30 w 169"/>
                <a:gd name="T3" fmla="*/ 139 h 169"/>
                <a:gd name="T4" fmla="*/ 139 w 169"/>
                <a:gd name="T5" fmla="*/ 139 h 169"/>
                <a:gd name="T6" fmla="*/ 139 w 169"/>
                <a:gd name="T7" fmla="*/ 30 h 169"/>
                <a:gd name="T8" fmla="*/ 30 w 169"/>
                <a:gd name="T9" fmla="*/ 3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69">
                  <a:moveTo>
                    <a:pt x="30" y="30"/>
                  </a:moveTo>
                  <a:cubicBezTo>
                    <a:pt x="0" y="60"/>
                    <a:pt x="0" y="109"/>
                    <a:pt x="30" y="139"/>
                  </a:cubicBezTo>
                  <a:cubicBezTo>
                    <a:pt x="60" y="169"/>
                    <a:pt x="109" y="169"/>
                    <a:pt x="139" y="139"/>
                  </a:cubicBezTo>
                  <a:cubicBezTo>
                    <a:pt x="169" y="109"/>
                    <a:pt x="169" y="60"/>
                    <a:pt x="139" y="30"/>
                  </a:cubicBezTo>
                  <a:cubicBezTo>
                    <a:pt x="109" y="0"/>
                    <a:pt x="60" y="0"/>
                    <a:pt x="30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2" name="Freeform 99"/>
            <p:cNvSpPr/>
            <p:nvPr userDrawn="1"/>
          </p:nvSpPr>
          <p:spPr bwMode="auto">
            <a:xfrm>
              <a:off x="2562281" y="109694"/>
              <a:ext cx="226435" cy="224732"/>
            </a:xfrm>
            <a:custGeom>
              <a:avLst/>
              <a:gdLst>
                <a:gd name="T0" fmla="*/ 30 w 169"/>
                <a:gd name="T1" fmla="*/ 30 h 168"/>
                <a:gd name="T2" fmla="*/ 30 w 169"/>
                <a:gd name="T3" fmla="*/ 139 h 168"/>
                <a:gd name="T4" fmla="*/ 139 w 169"/>
                <a:gd name="T5" fmla="*/ 139 h 168"/>
                <a:gd name="T6" fmla="*/ 139 w 169"/>
                <a:gd name="T7" fmla="*/ 30 h 168"/>
                <a:gd name="T8" fmla="*/ 30 w 169"/>
                <a:gd name="T9" fmla="*/ 3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68">
                  <a:moveTo>
                    <a:pt x="30" y="30"/>
                  </a:moveTo>
                  <a:cubicBezTo>
                    <a:pt x="0" y="60"/>
                    <a:pt x="0" y="109"/>
                    <a:pt x="30" y="139"/>
                  </a:cubicBezTo>
                  <a:cubicBezTo>
                    <a:pt x="60" y="168"/>
                    <a:pt x="109" y="168"/>
                    <a:pt x="139" y="139"/>
                  </a:cubicBezTo>
                  <a:cubicBezTo>
                    <a:pt x="169" y="109"/>
                    <a:pt x="169" y="60"/>
                    <a:pt x="139" y="30"/>
                  </a:cubicBezTo>
                  <a:cubicBezTo>
                    <a:pt x="109" y="0"/>
                    <a:pt x="60" y="0"/>
                    <a:pt x="30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5" name="Freeform 102"/>
            <p:cNvSpPr/>
            <p:nvPr userDrawn="1"/>
          </p:nvSpPr>
          <p:spPr bwMode="auto">
            <a:xfrm>
              <a:off x="217937" y="0"/>
              <a:ext cx="690831" cy="545520"/>
            </a:xfrm>
            <a:custGeom>
              <a:avLst/>
              <a:gdLst/>
              <a:ahLst/>
              <a:cxnLst/>
              <a:rect l="l" t="t" r="r" b="b"/>
              <a:pathLst>
                <a:path w="690831" h="545520">
                  <a:moveTo>
                    <a:pt x="0" y="0"/>
                  </a:moveTo>
                  <a:lnTo>
                    <a:pt x="290071" y="0"/>
                  </a:lnTo>
                  <a:cubicBezTo>
                    <a:pt x="391134" y="101102"/>
                    <a:pt x="521825" y="231845"/>
                    <a:pt x="690831" y="400917"/>
                  </a:cubicBezTo>
                  <a:cubicBezTo>
                    <a:pt x="708230" y="418323"/>
                    <a:pt x="708230" y="447779"/>
                    <a:pt x="690831" y="465185"/>
                  </a:cubicBezTo>
                  <a:cubicBezTo>
                    <a:pt x="690831" y="465185"/>
                    <a:pt x="690831" y="465185"/>
                    <a:pt x="610527" y="545520"/>
                  </a:cubicBezTo>
                  <a:cubicBezTo>
                    <a:pt x="593128" y="564265"/>
                    <a:pt x="563684" y="564265"/>
                    <a:pt x="546285" y="545520"/>
                  </a:cubicBezTo>
                  <a:cubicBezTo>
                    <a:pt x="546285" y="545520"/>
                    <a:pt x="546285" y="54552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6" name="Freeform 103"/>
            <p:cNvSpPr/>
            <p:nvPr userDrawn="1"/>
          </p:nvSpPr>
          <p:spPr bwMode="auto">
            <a:xfrm>
              <a:off x="619512" y="0"/>
              <a:ext cx="490152" cy="344267"/>
            </a:xfrm>
            <a:custGeom>
              <a:avLst/>
              <a:gdLst/>
              <a:ahLst/>
              <a:cxnLst/>
              <a:rect l="l" t="t" r="r" b="b"/>
              <a:pathLst>
                <a:path w="490152" h="344267">
                  <a:moveTo>
                    <a:pt x="0" y="0"/>
                  </a:moveTo>
                  <a:lnTo>
                    <a:pt x="290431" y="0"/>
                  </a:lnTo>
                  <a:cubicBezTo>
                    <a:pt x="350230" y="59799"/>
                    <a:pt x="416566" y="126135"/>
                    <a:pt x="490152" y="199721"/>
                  </a:cubicBezTo>
                  <a:cubicBezTo>
                    <a:pt x="507551" y="217120"/>
                    <a:pt x="507551" y="245226"/>
                    <a:pt x="490152" y="263963"/>
                  </a:cubicBezTo>
                  <a:cubicBezTo>
                    <a:pt x="490152" y="263963"/>
                    <a:pt x="490152" y="263963"/>
                    <a:pt x="408510" y="344267"/>
                  </a:cubicBezTo>
                  <a:cubicBezTo>
                    <a:pt x="391111" y="361666"/>
                    <a:pt x="361666" y="361666"/>
                    <a:pt x="344267" y="344267"/>
                  </a:cubicBezTo>
                  <a:cubicBezTo>
                    <a:pt x="344267" y="344267"/>
                    <a:pt x="344267" y="344267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9" name="Freeform 136"/>
            <p:cNvSpPr/>
            <p:nvPr userDrawn="1"/>
          </p:nvSpPr>
          <p:spPr bwMode="auto">
            <a:xfrm>
              <a:off x="7506377" y="201629"/>
              <a:ext cx="1768911" cy="1768911"/>
            </a:xfrm>
            <a:custGeom>
              <a:avLst/>
              <a:gdLst>
                <a:gd name="T0" fmla="*/ 1087 w 1322"/>
                <a:gd name="T1" fmla="*/ 236 h 1322"/>
                <a:gd name="T2" fmla="*/ 1087 w 1322"/>
                <a:gd name="T3" fmla="*/ 1087 h 1322"/>
                <a:gd name="T4" fmla="*/ 235 w 1322"/>
                <a:gd name="T5" fmla="*/ 1087 h 1322"/>
                <a:gd name="T6" fmla="*/ 235 w 1322"/>
                <a:gd name="T7" fmla="*/ 236 h 1322"/>
                <a:gd name="T8" fmla="*/ 1087 w 1322"/>
                <a:gd name="T9" fmla="*/ 236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2" h="1322">
                  <a:moveTo>
                    <a:pt x="1087" y="236"/>
                  </a:moveTo>
                  <a:cubicBezTo>
                    <a:pt x="1322" y="471"/>
                    <a:pt x="1322" y="852"/>
                    <a:pt x="1087" y="1087"/>
                  </a:cubicBezTo>
                  <a:cubicBezTo>
                    <a:pt x="852" y="1322"/>
                    <a:pt x="470" y="1322"/>
                    <a:pt x="235" y="1087"/>
                  </a:cubicBezTo>
                  <a:cubicBezTo>
                    <a:pt x="0" y="852"/>
                    <a:pt x="0" y="471"/>
                    <a:pt x="235" y="236"/>
                  </a:cubicBezTo>
                  <a:cubicBezTo>
                    <a:pt x="470" y="0"/>
                    <a:pt x="852" y="0"/>
                    <a:pt x="1087" y="236"/>
                  </a:cubicBezTo>
                  <a:close/>
                </a:path>
              </a:pathLst>
            </a:custGeom>
            <a:noFill/>
            <a:ln w="25" cap="flat">
              <a:solidFill>
                <a:schemeClr val="accent4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0" name="Freeform 137"/>
            <p:cNvSpPr/>
            <p:nvPr userDrawn="1"/>
          </p:nvSpPr>
          <p:spPr bwMode="auto">
            <a:xfrm>
              <a:off x="7678332" y="373583"/>
              <a:ext cx="1425004" cy="1425003"/>
            </a:xfrm>
            <a:custGeom>
              <a:avLst/>
              <a:gdLst>
                <a:gd name="T0" fmla="*/ 875 w 1064"/>
                <a:gd name="T1" fmla="*/ 190 h 1064"/>
                <a:gd name="T2" fmla="*/ 875 w 1064"/>
                <a:gd name="T3" fmla="*/ 875 h 1064"/>
                <a:gd name="T4" fmla="*/ 189 w 1064"/>
                <a:gd name="T5" fmla="*/ 875 h 1064"/>
                <a:gd name="T6" fmla="*/ 189 w 1064"/>
                <a:gd name="T7" fmla="*/ 190 h 1064"/>
                <a:gd name="T8" fmla="*/ 875 w 1064"/>
                <a:gd name="T9" fmla="*/ 190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4" h="1064">
                  <a:moveTo>
                    <a:pt x="875" y="190"/>
                  </a:moveTo>
                  <a:cubicBezTo>
                    <a:pt x="1064" y="379"/>
                    <a:pt x="1064" y="686"/>
                    <a:pt x="875" y="875"/>
                  </a:cubicBezTo>
                  <a:cubicBezTo>
                    <a:pt x="685" y="1064"/>
                    <a:pt x="378" y="1064"/>
                    <a:pt x="189" y="875"/>
                  </a:cubicBezTo>
                  <a:cubicBezTo>
                    <a:pt x="0" y="686"/>
                    <a:pt x="0" y="379"/>
                    <a:pt x="189" y="190"/>
                  </a:cubicBezTo>
                  <a:cubicBezTo>
                    <a:pt x="378" y="0"/>
                    <a:pt x="685" y="0"/>
                    <a:pt x="875" y="190"/>
                  </a:cubicBezTo>
                  <a:close/>
                </a:path>
              </a:pathLst>
            </a:custGeom>
            <a:noFill/>
            <a:ln w="32" cap="flat">
              <a:solidFill>
                <a:schemeClr val="accent4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1" name="Freeform 138"/>
            <p:cNvSpPr/>
            <p:nvPr userDrawn="1"/>
          </p:nvSpPr>
          <p:spPr bwMode="auto">
            <a:xfrm>
              <a:off x="8034156" y="729408"/>
              <a:ext cx="713353" cy="715055"/>
            </a:xfrm>
            <a:custGeom>
              <a:avLst/>
              <a:gdLst>
                <a:gd name="T0" fmla="*/ 520 w 534"/>
                <a:gd name="T1" fmla="*/ 293 h 535"/>
                <a:gd name="T2" fmla="*/ 293 w 534"/>
                <a:gd name="T3" fmla="*/ 14 h 535"/>
                <a:gd name="T4" fmla="*/ 14 w 534"/>
                <a:gd name="T5" fmla="*/ 242 h 535"/>
                <a:gd name="T6" fmla="*/ 241 w 534"/>
                <a:gd name="T7" fmla="*/ 520 h 535"/>
                <a:gd name="T8" fmla="*/ 520 w 534"/>
                <a:gd name="T9" fmla="*/ 293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4" h="535">
                  <a:moveTo>
                    <a:pt x="520" y="293"/>
                  </a:moveTo>
                  <a:cubicBezTo>
                    <a:pt x="534" y="153"/>
                    <a:pt x="432" y="28"/>
                    <a:pt x="293" y="14"/>
                  </a:cubicBezTo>
                  <a:cubicBezTo>
                    <a:pt x="153" y="0"/>
                    <a:pt x="28" y="102"/>
                    <a:pt x="14" y="242"/>
                  </a:cubicBezTo>
                  <a:cubicBezTo>
                    <a:pt x="0" y="381"/>
                    <a:pt x="101" y="506"/>
                    <a:pt x="241" y="520"/>
                  </a:cubicBezTo>
                  <a:cubicBezTo>
                    <a:pt x="381" y="535"/>
                    <a:pt x="506" y="433"/>
                    <a:pt x="520" y="29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5" name="Freeform 142"/>
            <p:cNvSpPr/>
            <p:nvPr userDrawn="1"/>
          </p:nvSpPr>
          <p:spPr bwMode="auto">
            <a:xfrm>
              <a:off x="2043015" y="1131201"/>
              <a:ext cx="224732" cy="226435"/>
            </a:xfrm>
            <a:custGeom>
              <a:avLst/>
              <a:gdLst>
                <a:gd name="T0" fmla="*/ 138 w 168"/>
                <a:gd name="T1" fmla="*/ 30 h 169"/>
                <a:gd name="T2" fmla="*/ 30 w 168"/>
                <a:gd name="T3" fmla="*/ 30 h 169"/>
                <a:gd name="T4" fmla="*/ 30 w 168"/>
                <a:gd name="T5" fmla="*/ 139 h 169"/>
                <a:gd name="T6" fmla="*/ 138 w 168"/>
                <a:gd name="T7" fmla="*/ 139 h 169"/>
                <a:gd name="T8" fmla="*/ 138 w 168"/>
                <a:gd name="T9" fmla="*/ 3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69">
                  <a:moveTo>
                    <a:pt x="138" y="30"/>
                  </a:moveTo>
                  <a:cubicBezTo>
                    <a:pt x="108" y="0"/>
                    <a:pt x="59" y="0"/>
                    <a:pt x="30" y="30"/>
                  </a:cubicBezTo>
                  <a:cubicBezTo>
                    <a:pt x="0" y="60"/>
                    <a:pt x="0" y="109"/>
                    <a:pt x="30" y="139"/>
                  </a:cubicBezTo>
                  <a:cubicBezTo>
                    <a:pt x="59" y="169"/>
                    <a:pt x="108" y="169"/>
                    <a:pt x="138" y="139"/>
                  </a:cubicBezTo>
                  <a:cubicBezTo>
                    <a:pt x="168" y="109"/>
                    <a:pt x="168" y="60"/>
                    <a:pt x="138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00">
        <p14:gallery dir="l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60" y="273114"/>
            <a:ext cx="4012129" cy="1162319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5" y="273114"/>
            <a:ext cx="6817442" cy="5854468"/>
          </a:xfrm>
        </p:spPr>
        <p:txBody>
          <a:bodyPr/>
          <a:lstStyle>
            <a:lvl1pPr>
              <a:defRPr sz="38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60" y="1435433"/>
            <a:ext cx="4012129" cy="4692150"/>
          </a:xfrm>
        </p:spPr>
        <p:txBody>
          <a:bodyPr/>
          <a:lstStyle>
            <a:lvl1pPr marL="0" indent="0">
              <a:buNone/>
              <a:defRPr sz="1600"/>
            </a:lvl1pPr>
            <a:lvl2pPr marL="544195" indent="0">
              <a:buNone/>
              <a:defRPr sz="1400"/>
            </a:lvl2pPr>
            <a:lvl3pPr marL="1089025" indent="0">
              <a:buNone/>
              <a:defRPr sz="1200"/>
            </a:lvl3pPr>
            <a:lvl4pPr marL="1633220" indent="0">
              <a:buNone/>
              <a:defRPr sz="1100"/>
            </a:lvl4pPr>
            <a:lvl5pPr marL="2177415" indent="0">
              <a:buNone/>
              <a:defRPr sz="1100"/>
            </a:lvl5pPr>
            <a:lvl6pPr marL="2721610" indent="0">
              <a:buNone/>
              <a:defRPr sz="1100"/>
            </a:lvl6pPr>
            <a:lvl7pPr marL="3266440" indent="0">
              <a:buNone/>
              <a:defRPr sz="1100"/>
            </a:lvl7pPr>
            <a:lvl8pPr marL="3810635" indent="0">
              <a:buNone/>
              <a:defRPr sz="1100"/>
            </a:lvl8pPr>
            <a:lvl9pPr marL="4354830" indent="0">
              <a:buNone/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BEC569-D044-472C-A2F2-BA37D28F2E8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00">
        <p14:gallery dir="l"/>
      </p:transition>
    </mc:Choice>
    <mc:Fallback>
      <p:transition spd="slow" advTm="2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1712"/>
            <a:ext cx="7317105" cy="566869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917"/>
            <a:ext cx="7317105" cy="4115753"/>
          </a:xfrm>
        </p:spPr>
        <p:txBody>
          <a:bodyPr/>
          <a:lstStyle>
            <a:lvl1pPr marL="0" indent="0">
              <a:buNone/>
              <a:defRPr sz="3800"/>
            </a:lvl1pPr>
            <a:lvl2pPr marL="544195" indent="0">
              <a:buNone/>
              <a:defRPr sz="3400"/>
            </a:lvl2pPr>
            <a:lvl3pPr marL="1089025" indent="0">
              <a:buNone/>
              <a:defRPr sz="2900"/>
            </a:lvl3pPr>
            <a:lvl4pPr marL="1633220" indent="0">
              <a:buNone/>
              <a:defRPr sz="2400"/>
            </a:lvl4pPr>
            <a:lvl5pPr marL="2177415" indent="0">
              <a:buNone/>
              <a:defRPr sz="2400"/>
            </a:lvl5pPr>
            <a:lvl6pPr marL="2721610" indent="0">
              <a:buNone/>
              <a:defRPr sz="2400"/>
            </a:lvl6pPr>
            <a:lvl7pPr marL="3266440" indent="0">
              <a:buNone/>
              <a:defRPr sz="2400"/>
            </a:lvl7pPr>
            <a:lvl8pPr marL="3810635" indent="0">
              <a:buNone/>
              <a:defRPr sz="2400"/>
            </a:lvl8pPr>
            <a:lvl9pPr marL="4354830" indent="0">
              <a:buNone/>
              <a:defRPr sz="24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8582"/>
            <a:ext cx="7317105" cy="805048"/>
          </a:xfrm>
        </p:spPr>
        <p:txBody>
          <a:bodyPr/>
          <a:lstStyle>
            <a:lvl1pPr marL="0" indent="0">
              <a:buNone/>
              <a:defRPr sz="1600"/>
            </a:lvl1pPr>
            <a:lvl2pPr marL="544195" indent="0">
              <a:buNone/>
              <a:defRPr sz="1400"/>
            </a:lvl2pPr>
            <a:lvl3pPr marL="1089025" indent="0">
              <a:buNone/>
              <a:defRPr sz="1200"/>
            </a:lvl3pPr>
            <a:lvl4pPr marL="1633220" indent="0">
              <a:buNone/>
              <a:defRPr sz="1100"/>
            </a:lvl4pPr>
            <a:lvl5pPr marL="2177415" indent="0">
              <a:buNone/>
              <a:defRPr sz="1100"/>
            </a:lvl5pPr>
            <a:lvl6pPr marL="2721610" indent="0">
              <a:buNone/>
              <a:defRPr sz="1100"/>
            </a:lvl6pPr>
            <a:lvl7pPr marL="3266440" indent="0">
              <a:buNone/>
              <a:defRPr sz="1100"/>
            </a:lvl7pPr>
            <a:lvl8pPr marL="3810635" indent="0">
              <a:buNone/>
              <a:defRPr sz="1100"/>
            </a:lvl8pPr>
            <a:lvl9pPr marL="4354830" indent="0">
              <a:buNone/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3AE886-EFA1-4CF3-9226-1AC44F41EA8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00">
        <p14:gallery dir="l"/>
      </p:transition>
    </mc:Choice>
    <mc:Fallback>
      <p:transition spd="slow" advTm="2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13DEBC-6A62-4123-98C2-AEEE7EE20F0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00">
        <p14:gallery dir="l"/>
      </p:transition>
    </mc:Choice>
    <mc:Fallback>
      <p:transition spd="slow" advTm="2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1502" y="274703"/>
            <a:ext cx="2743914" cy="585288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759" y="274703"/>
            <a:ext cx="8028490" cy="585288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41277D-9524-42B7-AE1B-6471F281CBE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00">
        <p14:gallery dir="l"/>
      </p:transition>
    </mc:Choice>
    <mc:Fallback>
      <p:transition spd="slow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>
            <a:grpSpLocks noChangeAspect="1"/>
          </p:cNvGrpSpPr>
          <p:nvPr userDrawn="1"/>
        </p:nvGrpSpPr>
        <p:grpSpPr>
          <a:xfrm>
            <a:off x="1" y="5508286"/>
            <a:ext cx="2160000" cy="1351302"/>
            <a:chOff x="1" y="5210968"/>
            <a:chExt cx="2635250" cy="1648620"/>
          </a:xfrm>
        </p:grpSpPr>
        <p:sp>
          <p:nvSpPr>
            <p:cNvPr id="27" name="Freeform 15"/>
            <p:cNvSpPr/>
            <p:nvPr userDrawn="1"/>
          </p:nvSpPr>
          <p:spPr bwMode="auto">
            <a:xfrm rot="16200000">
              <a:off x="1024732" y="4186237"/>
              <a:ext cx="585788" cy="2635250"/>
            </a:xfrm>
            <a:custGeom>
              <a:avLst/>
              <a:gdLst/>
              <a:ahLst/>
              <a:cxnLst/>
              <a:rect l="l" t="t" r="r" b="b"/>
              <a:pathLst>
                <a:path w="585788" h="2635250">
                  <a:moveTo>
                    <a:pt x="585788" y="207880"/>
                  </a:moveTo>
                  <a:cubicBezTo>
                    <a:pt x="585788" y="2341645"/>
                    <a:pt x="585788" y="2341645"/>
                    <a:pt x="585788" y="2341645"/>
                  </a:cubicBezTo>
                  <a:cubicBezTo>
                    <a:pt x="585788" y="2503703"/>
                    <a:pt x="454947" y="2635250"/>
                    <a:pt x="293144" y="2635250"/>
                  </a:cubicBezTo>
                  <a:cubicBezTo>
                    <a:pt x="131341" y="2635250"/>
                    <a:pt x="0" y="2503703"/>
                    <a:pt x="0" y="2341645"/>
                  </a:cubicBezTo>
                  <a:cubicBezTo>
                    <a:pt x="0" y="207880"/>
                    <a:pt x="0" y="207880"/>
                    <a:pt x="0" y="207880"/>
                  </a:cubicBezTo>
                  <a:cubicBezTo>
                    <a:pt x="0" y="126679"/>
                    <a:pt x="32975" y="53138"/>
                    <a:pt x="86266" y="0"/>
                  </a:cubicBezTo>
                  <a:lnTo>
                    <a:pt x="499773" y="0"/>
                  </a:lnTo>
                  <a:cubicBezTo>
                    <a:pt x="552939" y="53138"/>
                    <a:pt x="585788" y="126679"/>
                    <a:pt x="585788" y="20788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5"/>
            <p:cNvSpPr/>
            <p:nvPr userDrawn="1"/>
          </p:nvSpPr>
          <p:spPr bwMode="auto">
            <a:xfrm rot="16200000">
              <a:off x="733470" y="5399352"/>
              <a:ext cx="726767" cy="2193705"/>
            </a:xfrm>
            <a:custGeom>
              <a:avLst/>
              <a:gdLst/>
              <a:ahLst/>
              <a:cxnLst/>
              <a:rect l="l" t="t" r="r" b="b"/>
              <a:pathLst>
                <a:path w="726767" h="2193705">
                  <a:moveTo>
                    <a:pt x="726767" y="0"/>
                  </a:moveTo>
                  <a:cubicBezTo>
                    <a:pt x="726767" y="1829439"/>
                    <a:pt x="726767" y="1829439"/>
                    <a:pt x="726767" y="1829439"/>
                  </a:cubicBezTo>
                  <a:cubicBezTo>
                    <a:pt x="726767" y="2030499"/>
                    <a:pt x="564437" y="2193705"/>
                    <a:pt x="363694" y="2193705"/>
                  </a:cubicBezTo>
                  <a:cubicBezTo>
                    <a:pt x="162950" y="2193705"/>
                    <a:pt x="0" y="2030499"/>
                    <a:pt x="0" y="1829439"/>
                  </a:cubicBezTo>
                  <a:cubicBezTo>
                    <a:pt x="0" y="971762"/>
                    <a:pt x="0" y="39195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7" name="Freeform 35"/>
          <p:cNvSpPr>
            <a:spLocks noEditPoints="1"/>
          </p:cNvSpPr>
          <p:nvPr userDrawn="1"/>
        </p:nvSpPr>
        <p:spPr bwMode="auto">
          <a:xfrm rot="16200000">
            <a:off x="6704451" y="6001770"/>
            <a:ext cx="1431839" cy="1429595"/>
          </a:xfrm>
          <a:custGeom>
            <a:avLst/>
            <a:gdLst>
              <a:gd name="T0" fmla="*/ 1508 w 3016"/>
              <a:gd name="T1" fmla="*/ 3016 h 3016"/>
              <a:gd name="T2" fmla="*/ 921 w 3016"/>
              <a:gd name="T3" fmla="*/ 2897 h 3016"/>
              <a:gd name="T4" fmla="*/ 442 w 3016"/>
              <a:gd name="T5" fmla="*/ 2574 h 3016"/>
              <a:gd name="T6" fmla="*/ 119 w 3016"/>
              <a:gd name="T7" fmla="*/ 2095 h 3016"/>
              <a:gd name="T8" fmla="*/ 0 w 3016"/>
              <a:gd name="T9" fmla="*/ 1508 h 3016"/>
              <a:gd name="T10" fmla="*/ 119 w 3016"/>
              <a:gd name="T11" fmla="*/ 921 h 3016"/>
              <a:gd name="T12" fmla="*/ 442 w 3016"/>
              <a:gd name="T13" fmla="*/ 442 h 3016"/>
              <a:gd name="T14" fmla="*/ 921 w 3016"/>
              <a:gd name="T15" fmla="*/ 119 h 3016"/>
              <a:gd name="T16" fmla="*/ 1508 w 3016"/>
              <a:gd name="T17" fmla="*/ 0 h 3016"/>
              <a:gd name="T18" fmla="*/ 2095 w 3016"/>
              <a:gd name="T19" fmla="*/ 119 h 3016"/>
              <a:gd name="T20" fmla="*/ 2574 w 3016"/>
              <a:gd name="T21" fmla="*/ 442 h 3016"/>
              <a:gd name="T22" fmla="*/ 2897 w 3016"/>
              <a:gd name="T23" fmla="*/ 921 h 3016"/>
              <a:gd name="T24" fmla="*/ 3016 w 3016"/>
              <a:gd name="T25" fmla="*/ 1508 h 3016"/>
              <a:gd name="T26" fmla="*/ 2897 w 3016"/>
              <a:gd name="T27" fmla="*/ 2095 h 3016"/>
              <a:gd name="T28" fmla="*/ 2574 w 3016"/>
              <a:gd name="T29" fmla="*/ 2574 h 3016"/>
              <a:gd name="T30" fmla="*/ 2095 w 3016"/>
              <a:gd name="T31" fmla="*/ 2897 h 3016"/>
              <a:gd name="T32" fmla="*/ 1508 w 3016"/>
              <a:gd name="T33" fmla="*/ 3016 h 3016"/>
              <a:gd name="T34" fmla="*/ 1508 w 3016"/>
              <a:gd name="T35" fmla="*/ 305 h 3016"/>
              <a:gd name="T36" fmla="*/ 305 w 3016"/>
              <a:gd name="T37" fmla="*/ 1508 h 3016"/>
              <a:gd name="T38" fmla="*/ 1508 w 3016"/>
              <a:gd name="T39" fmla="*/ 2711 h 3016"/>
              <a:gd name="T40" fmla="*/ 2711 w 3016"/>
              <a:gd name="T41" fmla="*/ 1508 h 3016"/>
              <a:gd name="T42" fmla="*/ 1508 w 3016"/>
              <a:gd name="T43" fmla="*/ 305 h 30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016" h="3016">
                <a:moveTo>
                  <a:pt x="1508" y="3016"/>
                </a:moveTo>
                <a:cubicBezTo>
                  <a:pt x="1304" y="3016"/>
                  <a:pt x="1107" y="2976"/>
                  <a:pt x="921" y="2897"/>
                </a:cubicBezTo>
                <a:cubicBezTo>
                  <a:pt x="741" y="2821"/>
                  <a:pt x="580" y="2713"/>
                  <a:pt x="442" y="2574"/>
                </a:cubicBezTo>
                <a:cubicBezTo>
                  <a:pt x="303" y="2436"/>
                  <a:pt x="195" y="2275"/>
                  <a:pt x="119" y="2095"/>
                </a:cubicBezTo>
                <a:cubicBezTo>
                  <a:pt x="40" y="1909"/>
                  <a:pt x="0" y="1712"/>
                  <a:pt x="0" y="1508"/>
                </a:cubicBezTo>
                <a:cubicBezTo>
                  <a:pt x="0" y="1304"/>
                  <a:pt x="40" y="1107"/>
                  <a:pt x="119" y="921"/>
                </a:cubicBezTo>
                <a:cubicBezTo>
                  <a:pt x="195" y="741"/>
                  <a:pt x="303" y="580"/>
                  <a:pt x="442" y="442"/>
                </a:cubicBezTo>
                <a:cubicBezTo>
                  <a:pt x="580" y="303"/>
                  <a:pt x="741" y="195"/>
                  <a:pt x="921" y="119"/>
                </a:cubicBezTo>
                <a:cubicBezTo>
                  <a:pt x="1107" y="40"/>
                  <a:pt x="1304" y="0"/>
                  <a:pt x="1508" y="0"/>
                </a:cubicBezTo>
                <a:cubicBezTo>
                  <a:pt x="1712" y="0"/>
                  <a:pt x="1909" y="40"/>
                  <a:pt x="2095" y="119"/>
                </a:cubicBezTo>
                <a:cubicBezTo>
                  <a:pt x="2275" y="195"/>
                  <a:pt x="2436" y="303"/>
                  <a:pt x="2574" y="442"/>
                </a:cubicBezTo>
                <a:cubicBezTo>
                  <a:pt x="2713" y="580"/>
                  <a:pt x="2821" y="741"/>
                  <a:pt x="2897" y="921"/>
                </a:cubicBezTo>
                <a:cubicBezTo>
                  <a:pt x="2976" y="1107"/>
                  <a:pt x="3016" y="1304"/>
                  <a:pt x="3016" y="1508"/>
                </a:cubicBezTo>
                <a:cubicBezTo>
                  <a:pt x="3016" y="1712"/>
                  <a:pt x="2976" y="1909"/>
                  <a:pt x="2897" y="2095"/>
                </a:cubicBezTo>
                <a:cubicBezTo>
                  <a:pt x="2821" y="2275"/>
                  <a:pt x="2713" y="2436"/>
                  <a:pt x="2574" y="2574"/>
                </a:cubicBezTo>
                <a:cubicBezTo>
                  <a:pt x="2436" y="2713"/>
                  <a:pt x="2275" y="2821"/>
                  <a:pt x="2095" y="2897"/>
                </a:cubicBezTo>
                <a:cubicBezTo>
                  <a:pt x="1909" y="2976"/>
                  <a:pt x="1712" y="3016"/>
                  <a:pt x="1508" y="3016"/>
                </a:cubicBezTo>
                <a:close/>
                <a:moveTo>
                  <a:pt x="1508" y="305"/>
                </a:moveTo>
                <a:cubicBezTo>
                  <a:pt x="844" y="305"/>
                  <a:pt x="305" y="844"/>
                  <a:pt x="305" y="1508"/>
                </a:cubicBezTo>
                <a:cubicBezTo>
                  <a:pt x="305" y="2172"/>
                  <a:pt x="844" y="2711"/>
                  <a:pt x="1508" y="2711"/>
                </a:cubicBezTo>
                <a:cubicBezTo>
                  <a:pt x="2172" y="2711"/>
                  <a:pt x="2711" y="2172"/>
                  <a:pt x="2711" y="1508"/>
                </a:cubicBezTo>
                <a:cubicBezTo>
                  <a:pt x="2711" y="844"/>
                  <a:pt x="2172" y="305"/>
                  <a:pt x="1508" y="30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Freeform 36"/>
          <p:cNvSpPr>
            <a:spLocks noChangeAspect="1" noEditPoints="1"/>
          </p:cNvSpPr>
          <p:nvPr userDrawn="1"/>
        </p:nvSpPr>
        <p:spPr bwMode="auto">
          <a:xfrm rot="16200000">
            <a:off x="3397587" y="-2732207"/>
            <a:ext cx="5400000" cy="5400001"/>
          </a:xfrm>
          <a:custGeom>
            <a:avLst/>
            <a:gdLst>
              <a:gd name="T0" fmla="*/ 4052 w 8104"/>
              <a:gd name="T1" fmla="*/ 8104 h 8104"/>
              <a:gd name="T2" fmla="*/ 2475 w 8104"/>
              <a:gd name="T3" fmla="*/ 7785 h 8104"/>
              <a:gd name="T4" fmla="*/ 1187 w 8104"/>
              <a:gd name="T5" fmla="*/ 6917 h 8104"/>
              <a:gd name="T6" fmla="*/ 319 w 8104"/>
              <a:gd name="T7" fmla="*/ 5629 h 8104"/>
              <a:gd name="T8" fmla="*/ 0 w 8104"/>
              <a:gd name="T9" fmla="*/ 4052 h 8104"/>
              <a:gd name="T10" fmla="*/ 319 w 8104"/>
              <a:gd name="T11" fmla="*/ 2475 h 8104"/>
              <a:gd name="T12" fmla="*/ 1187 w 8104"/>
              <a:gd name="T13" fmla="*/ 1187 h 8104"/>
              <a:gd name="T14" fmla="*/ 2475 w 8104"/>
              <a:gd name="T15" fmla="*/ 319 h 8104"/>
              <a:gd name="T16" fmla="*/ 4052 w 8104"/>
              <a:gd name="T17" fmla="*/ 0 h 8104"/>
              <a:gd name="T18" fmla="*/ 5629 w 8104"/>
              <a:gd name="T19" fmla="*/ 319 h 8104"/>
              <a:gd name="T20" fmla="*/ 6917 w 8104"/>
              <a:gd name="T21" fmla="*/ 1187 h 8104"/>
              <a:gd name="T22" fmla="*/ 7785 w 8104"/>
              <a:gd name="T23" fmla="*/ 2475 h 8104"/>
              <a:gd name="T24" fmla="*/ 8104 w 8104"/>
              <a:gd name="T25" fmla="*/ 4052 h 8104"/>
              <a:gd name="T26" fmla="*/ 7785 w 8104"/>
              <a:gd name="T27" fmla="*/ 5629 h 8104"/>
              <a:gd name="T28" fmla="*/ 6917 w 8104"/>
              <a:gd name="T29" fmla="*/ 6917 h 8104"/>
              <a:gd name="T30" fmla="*/ 5629 w 8104"/>
              <a:gd name="T31" fmla="*/ 7785 h 8104"/>
              <a:gd name="T32" fmla="*/ 4052 w 8104"/>
              <a:gd name="T33" fmla="*/ 8104 h 8104"/>
              <a:gd name="T34" fmla="*/ 4052 w 8104"/>
              <a:gd name="T35" fmla="*/ 960 h 8104"/>
              <a:gd name="T36" fmla="*/ 960 w 8104"/>
              <a:gd name="T37" fmla="*/ 4052 h 8104"/>
              <a:gd name="T38" fmla="*/ 4052 w 8104"/>
              <a:gd name="T39" fmla="*/ 7144 h 8104"/>
              <a:gd name="T40" fmla="*/ 7144 w 8104"/>
              <a:gd name="T41" fmla="*/ 4052 h 8104"/>
              <a:gd name="T42" fmla="*/ 4052 w 8104"/>
              <a:gd name="T43" fmla="*/ 960 h 8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104" h="8104">
                <a:moveTo>
                  <a:pt x="4052" y="8104"/>
                </a:moveTo>
                <a:cubicBezTo>
                  <a:pt x="3505" y="8104"/>
                  <a:pt x="2974" y="7997"/>
                  <a:pt x="2475" y="7785"/>
                </a:cubicBezTo>
                <a:cubicBezTo>
                  <a:pt x="1992" y="7581"/>
                  <a:pt x="1559" y="7289"/>
                  <a:pt x="1187" y="6917"/>
                </a:cubicBezTo>
                <a:cubicBezTo>
                  <a:pt x="815" y="6545"/>
                  <a:pt x="523" y="6112"/>
                  <a:pt x="319" y="5629"/>
                </a:cubicBezTo>
                <a:cubicBezTo>
                  <a:pt x="107" y="5130"/>
                  <a:pt x="0" y="4599"/>
                  <a:pt x="0" y="4052"/>
                </a:cubicBezTo>
                <a:cubicBezTo>
                  <a:pt x="0" y="3505"/>
                  <a:pt x="107" y="2974"/>
                  <a:pt x="319" y="2475"/>
                </a:cubicBezTo>
                <a:cubicBezTo>
                  <a:pt x="523" y="1992"/>
                  <a:pt x="815" y="1559"/>
                  <a:pt x="1187" y="1187"/>
                </a:cubicBezTo>
                <a:cubicBezTo>
                  <a:pt x="1559" y="815"/>
                  <a:pt x="1992" y="523"/>
                  <a:pt x="2475" y="319"/>
                </a:cubicBezTo>
                <a:cubicBezTo>
                  <a:pt x="2974" y="107"/>
                  <a:pt x="3505" y="0"/>
                  <a:pt x="4052" y="0"/>
                </a:cubicBezTo>
                <a:cubicBezTo>
                  <a:pt x="4599" y="0"/>
                  <a:pt x="5130" y="107"/>
                  <a:pt x="5629" y="319"/>
                </a:cubicBezTo>
                <a:cubicBezTo>
                  <a:pt x="6112" y="523"/>
                  <a:pt x="6545" y="815"/>
                  <a:pt x="6917" y="1187"/>
                </a:cubicBezTo>
                <a:cubicBezTo>
                  <a:pt x="7289" y="1559"/>
                  <a:pt x="7581" y="1992"/>
                  <a:pt x="7785" y="2475"/>
                </a:cubicBezTo>
                <a:cubicBezTo>
                  <a:pt x="7997" y="2974"/>
                  <a:pt x="8104" y="3505"/>
                  <a:pt x="8104" y="4052"/>
                </a:cubicBezTo>
                <a:cubicBezTo>
                  <a:pt x="8104" y="4599"/>
                  <a:pt x="7997" y="5130"/>
                  <a:pt x="7785" y="5629"/>
                </a:cubicBezTo>
                <a:cubicBezTo>
                  <a:pt x="7581" y="6112"/>
                  <a:pt x="7289" y="6545"/>
                  <a:pt x="6917" y="6917"/>
                </a:cubicBezTo>
                <a:cubicBezTo>
                  <a:pt x="6545" y="7289"/>
                  <a:pt x="6112" y="7581"/>
                  <a:pt x="5629" y="7785"/>
                </a:cubicBezTo>
                <a:cubicBezTo>
                  <a:pt x="5130" y="7997"/>
                  <a:pt x="4599" y="8104"/>
                  <a:pt x="4052" y="8104"/>
                </a:cubicBezTo>
                <a:close/>
                <a:moveTo>
                  <a:pt x="4052" y="960"/>
                </a:moveTo>
                <a:cubicBezTo>
                  <a:pt x="2347" y="960"/>
                  <a:pt x="960" y="2347"/>
                  <a:pt x="960" y="4052"/>
                </a:cubicBezTo>
                <a:cubicBezTo>
                  <a:pt x="960" y="5757"/>
                  <a:pt x="2347" y="7144"/>
                  <a:pt x="4052" y="7144"/>
                </a:cubicBezTo>
                <a:cubicBezTo>
                  <a:pt x="5757" y="7144"/>
                  <a:pt x="7144" y="5757"/>
                  <a:pt x="7144" y="4052"/>
                </a:cubicBezTo>
                <a:cubicBezTo>
                  <a:pt x="7144" y="2347"/>
                  <a:pt x="5757" y="960"/>
                  <a:pt x="4052" y="96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" name="组合 1"/>
          <p:cNvGrpSpPr>
            <a:grpSpLocks noChangeAspect="1"/>
          </p:cNvGrpSpPr>
          <p:nvPr userDrawn="1"/>
        </p:nvGrpSpPr>
        <p:grpSpPr>
          <a:xfrm>
            <a:off x="9315175" y="4271085"/>
            <a:ext cx="2880000" cy="2588503"/>
            <a:chOff x="8577286" y="3607881"/>
            <a:chExt cx="3617889" cy="3251707"/>
          </a:xfrm>
        </p:grpSpPr>
        <p:sp>
          <p:nvSpPr>
            <p:cNvPr id="33" name="Freeform 29"/>
            <p:cNvSpPr/>
            <p:nvPr userDrawn="1"/>
          </p:nvSpPr>
          <p:spPr bwMode="auto">
            <a:xfrm rot="16200000">
              <a:off x="9537084" y="4201497"/>
              <a:ext cx="1698293" cy="3617889"/>
            </a:xfrm>
            <a:custGeom>
              <a:avLst/>
              <a:gdLst/>
              <a:ahLst/>
              <a:cxnLst/>
              <a:rect l="l" t="t" r="r" b="b"/>
              <a:pathLst>
                <a:path w="1698293" h="3617889">
                  <a:moveTo>
                    <a:pt x="1698293" y="1065399"/>
                  </a:moveTo>
                  <a:lnTo>
                    <a:pt x="1698293" y="3088091"/>
                  </a:lnTo>
                  <a:cubicBezTo>
                    <a:pt x="1698293" y="3094255"/>
                    <a:pt x="1698293" y="3099945"/>
                    <a:pt x="1697819" y="3106109"/>
                  </a:cubicBezTo>
                  <a:cubicBezTo>
                    <a:pt x="1697819" y="3106132"/>
                    <a:pt x="1697819" y="3109590"/>
                    <a:pt x="1697819" y="3617889"/>
                  </a:cubicBezTo>
                  <a:lnTo>
                    <a:pt x="901581" y="3617889"/>
                  </a:lnTo>
                  <a:cubicBezTo>
                    <a:pt x="901581" y="3360576"/>
                    <a:pt x="901581" y="2883128"/>
                    <a:pt x="901581" y="1997217"/>
                  </a:cubicBezTo>
                  <a:cubicBezTo>
                    <a:pt x="901581" y="1815036"/>
                    <a:pt x="753954" y="1667488"/>
                    <a:pt x="571674" y="1667488"/>
                  </a:cubicBezTo>
                  <a:cubicBezTo>
                    <a:pt x="389395" y="1667488"/>
                    <a:pt x="241768" y="1815036"/>
                    <a:pt x="241768" y="1997217"/>
                  </a:cubicBezTo>
                  <a:cubicBezTo>
                    <a:pt x="241768" y="1997236"/>
                    <a:pt x="241768" y="2002786"/>
                    <a:pt x="241768" y="3617889"/>
                  </a:cubicBezTo>
                  <a:lnTo>
                    <a:pt x="0" y="3617889"/>
                  </a:lnTo>
                  <a:lnTo>
                    <a:pt x="0" y="160718"/>
                  </a:lnTo>
                  <a:cubicBezTo>
                    <a:pt x="43698" y="65651"/>
                    <a:pt x="139981" y="0"/>
                    <a:pt x="251498" y="0"/>
                  </a:cubicBezTo>
                  <a:cubicBezTo>
                    <a:pt x="405190" y="0"/>
                    <a:pt x="529472" y="124700"/>
                    <a:pt x="529472" y="278322"/>
                  </a:cubicBezTo>
                  <a:cubicBezTo>
                    <a:pt x="529472" y="278362"/>
                    <a:pt x="529472" y="283944"/>
                    <a:pt x="529472" y="1071088"/>
                  </a:cubicBezTo>
                  <a:cubicBezTo>
                    <a:pt x="529472" y="1239883"/>
                    <a:pt x="666562" y="1376910"/>
                    <a:pt x="835908" y="1376910"/>
                  </a:cubicBezTo>
                  <a:cubicBezTo>
                    <a:pt x="1004780" y="1376910"/>
                    <a:pt x="1141870" y="1239883"/>
                    <a:pt x="1141870" y="1071088"/>
                  </a:cubicBezTo>
                  <a:cubicBezTo>
                    <a:pt x="1141870" y="1071077"/>
                    <a:pt x="1141870" y="1070845"/>
                    <a:pt x="1141870" y="1065399"/>
                  </a:cubicBezTo>
                  <a:cubicBezTo>
                    <a:pt x="1141870" y="911776"/>
                    <a:pt x="1266626" y="787077"/>
                    <a:pt x="1420319" y="787077"/>
                  </a:cubicBezTo>
                  <a:cubicBezTo>
                    <a:pt x="1574011" y="787077"/>
                    <a:pt x="1698293" y="911776"/>
                    <a:pt x="1698293" y="106539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7"/>
            <p:cNvSpPr/>
            <p:nvPr userDrawn="1"/>
          </p:nvSpPr>
          <p:spPr bwMode="auto">
            <a:xfrm rot="16200000">
              <a:off x="10068476" y="3959231"/>
              <a:ext cx="2478049" cy="1775349"/>
            </a:xfrm>
            <a:custGeom>
              <a:avLst/>
              <a:gdLst/>
              <a:ahLst/>
              <a:cxnLst/>
              <a:rect l="l" t="t" r="r" b="b"/>
              <a:pathLst>
                <a:path w="2478049" h="1775349">
                  <a:moveTo>
                    <a:pt x="2478049" y="1775349"/>
                  </a:moveTo>
                  <a:lnTo>
                    <a:pt x="0" y="1775349"/>
                  </a:lnTo>
                  <a:cubicBezTo>
                    <a:pt x="0" y="1555682"/>
                    <a:pt x="0" y="1136227"/>
                    <a:pt x="0" y="335276"/>
                  </a:cubicBezTo>
                  <a:cubicBezTo>
                    <a:pt x="0" y="181628"/>
                    <a:pt x="124694" y="56907"/>
                    <a:pt x="278310" y="56907"/>
                  </a:cubicBezTo>
                  <a:cubicBezTo>
                    <a:pt x="425762" y="56907"/>
                    <a:pt x="546663" y="172143"/>
                    <a:pt x="555671" y="317256"/>
                  </a:cubicBezTo>
                  <a:cubicBezTo>
                    <a:pt x="555671" y="317256"/>
                    <a:pt x="555671" y="317256"/>
                    <a:pt x="555671" y="1400383"/>
                  </a:cubicBezTo>
                  <a:cubicBezTo>
                    <a:pt x="555671" y="1406548"/>
                    <a:pt x="555671" y="1412238"/>
                    <a:pt x="556145" y="1418403"/>
                  </a:cubicBezTo>
                  <a:cubicBezTo>
                    <a:pt x="556145" y="1418403"/>
                    <a:pt x="556145" y="1418403"/>
                    <a:pt x="556145" y="1419944"/>
                  </a:cubicBezTo>
                  <a:lnTo>
                    <a:pt x="556145" y="1430733"/>
                  </a:lnTo>
                  <a:cubicBezTo>
                    <a:pt x="556145" y="1428836"/>
                    <a:pt x="556619" y="1426939"/>
                    <a:pt x="556619" y="1424568"/>
                  </a:cubicBezTo>
                  <a:cubicBezTo>
                    <a:pt x="568946" y="1566835"/>
                    <a:pt x="688425" y="1678752"/>
                    <a:pt x="833980" y="1678752"/>
                  </a:cubicBezTo>
                  <a:cubicBezTo>
                    <a:pt x="979062" y="1678752"/>
                    <a:pt x="1098540" y="1566835"/>
                    <a:pt x="1110868" y="1424568"/>
                  </a:cubicBezTo>
                  <a:cubicBezTo>
                    <a:pt x="1110868" y="1426939"/>
                    <a:pt x="1111342" y="1428836"/>
                    <a:pt x="1111342" y="1430733"/>
                  </a:cubicBezTo>
                  <a:cubicBezTo>
                    <a:pt x="1111342" y="1430733"/>
                    <a:pt x="1111342" y="1430733"/>
                    <a:pt x="1111342" y="1429192"/>
                  </a:cubicBezTo>
                  <a:lnTo>
                    <a:pt x="1111342" y="1418403"/>
                  </a:lnTo>
                  <a:cubicBezTo>
                    <a:pt x="1111816" y="1412238"/>
                    <a:pt x="1111816" y="1406548"/>
                    <a:pt x="1111816" y="1400383"/>
                  </a:cubicBezTo>
                  <a:cubicBezTo>
                    <a:pt x="1111816" y="1400383"/>
                    <a:pt x="1111816" y="1400383"/>
                    <a:pt x="1111816" y="1150941"/>
                  </a:cubicBezTo>
                  <a:cubicBezTo>
                    <a:pt x="1121772" y="974530"/>
                    <a:pt x="1268276" y="834634"/>
                    <a:pt x="1447020" y="834634"/>
                  </a:cubicBezTo>
                  <a:cubicBezTo>
                    <a:pt x="1447020" y="834634"/>
                    <a:pt x="1447020" y="834634"/>
                    <a:pt x="1682184" y="834634"/>
                  </a:cubicBezTo>
                  <a:cubicBezTo>
                    <a:pt x="1811145" y="834634"/>
                    <a:pt x="1915452" y="730305"/>
                    <a:pt x="1915452" y="601316"/>
                  </a:cubicBezTo>
                  <a:cubicBezTo>
                    <a:pt x="1915452" y="601316"/>
                    <a:pt x="1915452" y="601316"/>
                    <a:pt x="1915452" y="272204"/>
                  </a:cubicBezTo>
                  <a:cubicBezTo>
                    <a:pt x="1915452" y="121876"/>
                    <a:pt x="2037301" y="0"/>
                    <a:pt x="2187598" y="0"/>
                  </a:cubicBezTo>
                  <a:cubicBezTo>
                    <a:pt x="2187598" y="0"/>
                    <a:pt x="2187598" y="0"/>
                    <a:pt x="2188961" y="0"/>
                  </a:cubicBezTo>
                  <a:lnTo>
                    <a:pt x="2198503" y="0"/>
                  </a:lnTo>
                  <a:cubicBezTo>
                    <a:pt x="2349273" y="0"/>
                    <a:pt x="2471597" y="122350"/>
                    <a:pt x="2471597" y="273627"/>
                  </a:cubicBezTo>
                  <a:cubicBezTo>
                    <a:pt x="2471597" y="273627"/>
                    <a:pt x="2471597" y="273627"/>
                    <a:pt x="2471597" y="83463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42" name="Picture 4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12" y="5500688"/>
            <a:ext cx="9150350" cy="135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00">
        <p14:gallery dir="l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 36"/>
          <p:cNvSpPr>
            <a:spLocks noChangeAspect="1" noEditPoints="1"/>
          </p:cNvSpPr>
          <p:nvPr userDrawn="1"/>
        </p:nvSpPr>
        <p:spPr bwMode="auto">
          <a:xfrm rot="16200000" flipH="1" flipV="1">
            <a:off x="1260000" y="1989794"/>
            <a:ext cx="2879999" cy="2880000"/>
          </a:xfrm>
          <a:custGeom>
            <a:avLst/>
            <a:gdLst>
              <a:gd name="T0" fmla="*/ 4052 w 8104"/>
              <a:gd name="T1" fmla="*/ 8104 h 8104"/>
              <a:gd name="T2" fmla="*/ 2475 w 8104"/>
              <a:gd name="T3" fmla="*/ 7785 h 8104"/>
              <a:gd name="T4" fmla="*/ 1187 w 8104"/>
              <a:gd name="T5" fmla="*/ 6917 h 8104"/>
              <a:gd name="T6" fmla="*/ 319 w 8104"/>
              <a:gd name="T7" fmla="*/ 5629 h 8104"/>
              <a:gd name="T8" fmla="*/ 0 w 8104"/>
              <a:gd name="T9" fmla="*/ 4052 h 8104"/>
              <a:gd name="T10" fmla="*/ 319 w 8104"/>
              <a:gd name="T11" fmla="*/ 2475 h 8104"/>
              <a:gd name="T12" fmla="*/ 1187 w 8104"/>
              <a:gd name="T13" fmla="*/ 1187 h 8104"/>
              <a:gd name="T14" fmla="*/ 2475 w 8104"/>
              <a:gd name="T15" fmla="*/ 319 h 8104"/>
              <a:gd name="T16" fmla="*/ 4052 w 8104"/>
              <a:gd name="T17" fmla="*/ 0 h 8104"/>
              <a:gd name="T18" fmla="*/ 5629 w 8104"/>
              <a:gd name="T19" fmla="*/ 319 h 8104"/>
              <a:gd name="T20" fmla="*/ 6917 w 8104"/>
              <a:gd name="T21" fmla="*/ 1187 h 8104"/>
              <a:gd name="T22" fmla="*/ 7785 w 8104"/>
              <a:gd name="T23" fmla="*/ 2475 h 8104"/>
              <a:gd name="T24" fmla="*/ 8104 w 8104"/>
              <a:gd name="T25" fmla="*/ 4052 h 8104"/>
              <a:gd name="T26" fmla="*/ 7785 w 8104"/>
              <a:gd name="T27" fmla="*/ 5629 h 8104"/>
              <a:gd name="T28" fmla="*/ 6917 w 8104"/>
              <a:gd name="T29" fmla="*/ 6917 h 8104"/>
              <a:gd name="T30" fmla="*/ 5629 w 8104"/>
              <a:gd name="T31" fmla="*/ 7785 h 8104"/>
              <a:gd name="T32" fmla="*/ 4052 w 8104"/>
              <a:gd name="T33" fmla="*/ 8104 h 8104"/>
              <a:gd name="T34" fmla="*/ 4052 w 8104"/>
              <a:gd name="T35" fmla="*/ 960 h 8104"/>
              <a:gd name="T36" fmla="*/ 960 w 8104"/>
              <a:gd name="T37" fmla="*/ 4052 h 8104"/>
              <a:gd name="T38" fmla="*/ 4052 w 8104"/>
              <a:gd name="T39" fmla="*/ 7144 h 8104"/>
              <a:gd name="T40" fmla="*/ 7144 w 8104"/>
              <a:gd name="T41" fmla="*/ 4052 h 8104"/>
              <a:gd name="T42" fmla="*/ 4052 w 8104"/>
              <a:gd name="T43" fmla="*/ 960 h 8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104" h="8104">
                <a:moveTo>
                  <a:pt x="4052" y="8104"/>
                </a:moveTo>
                <a:cubicBezTo>
                  <a:pt x="3505" y="8104"/>
                  <a:pt x="2974" y="7997"/>
                  <a:pt x="2475" y="7785"/>
                </a:cubicBezTo>
                <a:cubicBezTo>
                  <a:pt x="1992" y="7581"/>
                  <a:pt x="1559" y="7289"/>
                  <a:pt x="1187" y="6917"/>
                </a:cubicBezTo>
                <a:cubicBezTo>
                  <a:pt x="815" y="6545"/>
                  <a:pt x="523" y="6112"/>
                  <a:pt x="319" y="5629"/>
                </a:cubicBezTo>
                <a:cubicBezTo>
                  <a:pt x="107" y="5130"/>
                  <a:pt x="0" y="4599"/>
                  <a:pt x="0" y="4052"/>
                </a:cubicBezTo>
                <a:cubicBezTo>
                  <a:pt x="0" y="3505"/>
                  <a:pt x="107" y="2974"/>
                  <a:pt x="319" y="2475"/>
                </a:cubicBezTo>
                <a:cubicBezTo>
                  <a:pt x="523" y="1992"/>
                  <a:pt x="815" y="1559"/>
                  <a:pt x="1187" y="1187"/>
                </a:cubicBezTo>
                <a:cubicBezTo>
                  <a:pt x="1559" y="815"/>
                  <a:pt x="1992" y="523"/>
                  <a:pt x="2475" y="319"/>
                </a:cubicBezTo>
                <a:cubicBezTo>
                  <a:pt x="2974" y="107"/>
                  <a:pt x="3505" y="0"/>
                  <a:pt x="4052" y="0"/>
                </a:cubicBezTo>
                <a:cubicBezTo>
                  <a:pt x="4599" y="0"/>
                  <a:pt x="5130" y="107"/>
                  <a:pt x="5629" y="319"/>
                </a:cubicBezTo>
                <a:cubicBezTo>
                  <a:pt x="6112" y="523"/>
                  <a:pt x="6545" y="815"/>
                  <a:pt x="6917" y="1187"/>
                </a:cubicBezTo>
                <a:cubicBezTo>
                  <a:pt x="7289" y="1559"/>
                  <a:pt x="7581" y="1992"/>
                  <a:pt x="7785" y="2475"/>
                </a:cubicBezTo>
                <a:cubicBezTo>
                  <a:pt x="7997" y="2974"/>
                  <a:pt x="8104" y="3505"/>
                  <a:pt x="8104" y="4052"/>
                </a:cubicBezTo>
                <a:cubicBezTo>
                  <a:pt x="8104" y="4599"/>
                  <a:pt x="7997" y="5130"/>
                  <a:pt x="7785" y="5629"/>
                </a:cubicBezTo>
                <a:cubicBezTo>
                  <a:pt x="7581" y="6112"/>
                  <a:pt x="7289" y="6545"/>
                  <a:pt x="6917" y="6917"/>
                </a:cubicBezTo>
                <a:cubicBezTo>
                  <a:pt x="6545" y="7289"/>
                  <a:pt x="6112" y="7581"/>
                  <a:pt x="5629" y="7785"/>
                </a:cubicBezTo>
                <a:cubicBezTo>
                  <a:pt x="5130" y="7997"/>
                  <a:pt x="4599" y="8104"/>
                  <a:pt x="4052" y="8104"/>
                </a:cubicBezTo>
                <a:close/>
                <a:moveTo>
                  <a:pt x="4052" y="960"/>
                </a:moveTo>
                <a:cubicBezTo>
                  <a:pt x="2347" y="960"/>
                  <a:pt x="960" y="2347"/>
                  <a:pt x="960" y="4052"/>
                </a:cubicBezTo>
                <a:cubicBezTo>
                  <a:pt x="960" y="5757"/>
                  <a:pt x="2347" y="7144"/>
                  <a:pt x="4052" y="7144"/>
                </a:cubicBezTo>
                <a:cubicBezTo>
                  <a:pt x="5757" y="7144"/>
                  <a:pt x="7144" y="5757"/>
                  <a:pt x="7144" y="4052"/>
                </a:cubicBezTo>
                <a:cubicBezTo>
                  <a:pt x="7144" y="2347"/>
                  <a:pt x="5757" y="960"/>
                  <a:pt x="4052" y="96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 flipH="1">
            <a:off x="9221525" y="3042349"/>
            <a:ext cx="2973650" cy="3817239"/>
            <a:chOff x="1" y="626083"/>
            <a:chExt cx="2973650" cy="3817239"/>
          </a:xfrm>
        </p:grpSpPr>
        <p:sp>
          <p:nvSpPr>
            <p:cNvPr id="49" name="Freeform 17"/>
            <p:cNvSpPr/>
            <p:nvPr userDrawn="1"/>
          </p:nvSpPr>
          <p:spPr bwMode="auto">
            <a:xfrm rot="16200000">
              <a:off x="394706" y="1864377"/>
              <a:ext cx="2184240" cy="2973650"/>
            </a:xfrm>
            <a:custGeom>
              <a:avLst/>
              <a:gdLst/>
              <a:ahLst/>
              <a:cxnLst/>
              <a:rect l="l" t="t" r="r" b="b"/>
              <a:pathLst>
                <a:path w="2184240" h="2973650">
                  <a:moveTo>
                    <a:pt x="2184240" y="0"/>
                  </a:moveTo>
                  <a:cubicBezTo>
                    <a:pt x="2184240" y="624058"/>
                    <a:pt x="2184240" y="1468011"/>
                    <a:pt x="2184240" y="2609340"/>
                  </a:cubicBezTo>
                  <a:cubicBezTo>
                    <a:pt x="2184240" y="2810425"/>
                    <a:pt x="2021043" y="2973650"/>
                    <a:pt x="1819993" y="2973650"/>
                  </a:cubicBezTo>
                  <a:cubicBezTo>
                    <a:pt x="1618944" y="2973650"/>
                    <a:pt x="1456367" y="2810425"/>
                    <a:pt x="1456367" y="2609340"/>
                  </a:cubicBezTo>
                  <a:cubicBezTo>
                    <a:pt x="1456367" y="2609340"/>
                    <a:pt x="1456367" y="2609340"/>
                    <a:pt x="1456367" y="876539"/>
                  </a:cubicBezTo>
                  <a:cubicBezTo>
                    <a:pt x="1456367" y="892675"/>
                    <a:pt x="1455126" y="908811"/>
                    <a:pt x="1453264" y="924327"/>
                  </a:cubicBezTo>
                  <a:cubicBezTo>
                    <a:pt x="1429684" y="745586"/>
                    <a:pt x="1277036" y="607806"/>
                    <a:pt x="1092120" y="607806"/>
                  </a:cubicBezTo>
                  <a:cubicBezTo>
                    <a:pt x="907204" y="607806"/>
                    <a:pt x="754556" y="745586"/>
                    <a:pt x="731596" y="924327"/>
                  </a:cubicBezTo>
                  <a:cubicBezTo>
                    <a:pt x="729114" y="908811"/>
                    <a:pt x="728494" y="892675"/>
                    <a:pt x="728494" y="876539"/>
                  </a:cubicBezTo>
                  <a:cubicBezTo>
                    <a:pt x="728494" y="876539"/>
                    <a:pt x="728494" y="876539"/>
                    <a:pt x="728494" y="1293602"/>
                  </a:cubicBezTo>
                  <a:cubicBezTo>
                    <a:pt x="728494" y="1494687"/>
                    <a:pt x="565296" y="1657913"/>
                    <a:pt x="364247" y="1657913"/>
                  </a:cubicBezTo>
                  <a:cubicBezTo>
                    <a:pt x="163198" y="1657913"/>
                    <a:pt x="0" y="1494687"/>
                    <a:pt x="0" y="1293602"/>
                  </a:cubicBezTo>
                  <a:cubicBezTo>
                    <a:pt x="0" y="1293603"/>
                    <a:pt x="0" y="1293603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8"/>
            <p:cNvSpPr/>
            <p:nvPr userDrawn="1"/>
          </p:nvSpPr>
          <p:spPr bwMode="auto">
            <a:xfrm rot="16200000">
              <a:off x="-64018" y="690102"/>
              <a:ext cx="2530517" cy="2402479"/>
            </a:xfrm>
            <a:custGeom>
              <a:avLst/>
              <a:gdLst/>
              <a:ahLst/>
              <a:cxnLst/>
              <a:rect l="l" t="t" r="r" b="b"/>
              <a:pathLst>
                <a:path w="2530517" h="2402479">
                  <a:moveTo>
                    <a:pt x="2530517" y="0"/>
                  </a:moveTo>
                  <a:cubicBezTo>
                    <a:pt x="2527885" y="241212"/>
                    <a:pt x="2331182" y="436008"/>
                    <a:pt x="2089307" y="436008"/>
                  </a:cubicBezTo>
                  <a:cubicBezTo>
                    <a:pt x="2089307" y="436008"/>
                    <a:pt x="2089307" y="436008"/>
                    <a:pt x="1923629" y="436008"/>
                  </a:cubicBezTo>
                  <a:cubicBezTo>
                    <a:pt x="1761053" y="436008"/>
                    <a:pt x="1628882" y="568223"/>
                    <a:pt x="1628882" y="730855"/>
                  </a:cubicBezTo>
                  <a:cubicBezTo>
                    <a:pt x="1628882" y="730855"/>
                    <a:pt x="1628882" y="730855"/>
                    <a:pt x="1628882" y="2038111"/>
                  </a:cubicBezTo>
                  <a:cubicBezTo>
                    <a:pt x="1628882" y="2239227"/>
                    <a:pt x="1466306" y="2402479"/>
                    <a:pt x="1265258" y="2402479"/>
                  </a:cubicBezTo>
                  <a:cubicBezTo>
                    <a:pt x="1064210" y="2402479"/>
                    <a:pt x="901013" y="2239227"/>
                    <a:pt x="901013" y="2038111"/>
                  </a:cubicBezTo>
                  <a:cubicBezTo>
                    <a:pt x="901013" y="2038111"/>
                    <a:pt x="901013" y="2038111"/>
                    <a:pt x="901013" y="730855"/>
                  </a:cubicBezTo>
                  <a:cubicBezTo>
                    <a:pt x="901013" y="568223"/>
                    <a:pt x="769463" y="436008"/>
                    <a:pt x="606267" y="436008"/>
                  </a:cubicBezTo>
                  <a:cubicBezTo>
                    <a:pt x="606267" y="436008"/>
                    <a:pt x="606267" y="436008"/>
                    <a:pt x="441209" y="436008"/>
                  </a:cubicBezTo>
                  <a:cubicBezTo>
                    <a:pt x="199333" y="436008"/>
                    <a:pt x="2631" y="24121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1" name="Freeform 35"/>
          <p:cNvSpPr>
            <a:spLocks noEditPoints="1"/>
          </p:cNvSpPr>
          <p:nvPr userDrawn="1"/>
        </p:nvSpPr>
        <p:spPr bwMode="auto">
          <a:xfrm rot="16200000">
            <a:off x="6704451" y="6001770"/>
            <a:ext cx="1431839" cy="1429595"/>
          </a:xfrm>
          <a:custGeom>
            <a:avLst/>
            <a:gdLst>
              <a:gd name="T0" fmla="*/ 1508 w 3016"/>
              <a:gd name="T1" fmla="*/ 3016 h 3016"/>
              <a:gd name="T2" fmla="*/ 921 w 3016"/>
              <a:gd name="T3" fmla="*/ 2897 h 3016"/>
              <a:gd name="T4" fmla="*/ 442 w 3016"/>
              <a:gd name="T5" fmla="*/ 2574 h 3016"/>
              <a:gd name="T6" fmla="*/ 119 w 3016"/>
              <a:gd name="T7" fmla="*/ 2095 h 3016"/>
              <a:gd name="T8" fmla="*/ 0 w 3016"/>
              <a:gd name="T9" fmla="*/ 1508 h 3016"/>
              <a:gd name="T10" fmla="*/ 119 w 3016"/>
              <a:gd name="T11" fmla="*/ 921 h 3016"/>
              <a:gd name="T12" fmla="*/ 442 w 3016"/>
              <a:gd name="T13" fmla="*/ 442 h 3016"/>
              <a:gd name="T14" fmla="*/ 921 w 3016"/>
              <a:gd name="T15" fmla="*/ 119 h 3016"/>
              <a:gd name="T16" fmla="*/ 1508 w 3016"/>
              <a:gd name="T17" fmla="*/ 0 h 3016"/>
              <a:gd name="T18" fmla="*/ 2095 w 3016"/>
              <a:gd name="T19" fmla="*/ 119 h 3016"/>
              <a:gd name="T20" fmla="*/ 2574 w 3016"/>
              <a:gd name="T21" fmla="*/ 442 h 3016"/>
              <a:gd name="T22" fmla="*/ 2897 w 3016"/>
              <a:gd name="T23" fmla="*/ 921 h 3016"/>
              <a:gd name="T24" fmla="*/ 3016 w 3016"/>
              <a:gd name="T25" fmla="*/ 1508 h 3016"/>
              <a:gd name="T26" fmla="*/ 2897 w 3016"/>
              <a:gd name="T27" fmla="*/ 2095 h 3016"/>
              <a:gd name="T28" fmla="*/ 2574 w 3016"/>
              <a:gd name="T29" fmla="*/ 2574 h 3016"/>
              <a:gd name="T30" fmla="*/ 2095 w 3016"/>
              <a:gd name="T31" fmla="*/ 2897 h 3016"/>
              <a:gd name="T32" fmla="*/ 1508 w 3016"/>
              <a:gd name="T33" fmla="*/ 3016 h 3016"/>
              <a:gd name="T34" fmla="*/ 1508 w 3016"/>
              <a:gd name="T35" fmla="*/ 305 h 3016"/>
              <a:gd name="T36" fmla="*/ 305 w 3016"/>
              <a:gd name="T37" fmla="*/ 1508 h 3016"/>
              <a:gd name="T38" fmla="*/ 1508 w 3016"/>
              <a:gd name="T39" fmla="*/ 2711 h 3016"/>
              <a:gd name="T40" fmla="*/ 2711 w 3016"/>
              <a:gd name="T41" fmla="*/ 1508 h 3016"/>
              <a:gd name="T42" fmla="*/ 1508 w 3016"/>
              <a:gd name="T43" fmla="*/ 305 h 30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016" h="3016">
                <a:moveTo>
                  <a:pt x="1508" y="3016"/>
                </a:moveTo>
                <a:cubicBezTo>
                  <a:pt x="1304" y="3016"/>
                  <a:pt x="1107" y="2976"/>
                  <a:pt x="921" y="2897"/>
                </a:cubicBezTo>
                <a:cubicBezTo>
                  <a:pt x="741" y="2821"/>
                  <a:pt x="580" y="2713"/>
                  <a:pt x="442" y="2574"/>
                </a:cubicBezTo>
                <a:cubicBezTo>
                  <a:pt x="303" y="2436"/>
                  <a:pt x="195" y="2275"/>
                  <a:pt x="119" y="2095"/>
                </a:cubicBezTo>
                <a:cubicBezTo>
                  <a:pt x="40" y="1909"/>
                  <a:pt x="0" y="1712"/>
                  <a:pt x="0" y="1508"/>
                </a:cubicBezTo>
                <a:cubicBezTo>
                  <a:pt x="0" y="1304"/>
                  <a:pt x="40" y="1107"/>
                  <a:pt x="119" y="921"/>
                </a:cubicBezTo>
                <a:cubicBezTo>
                  <a:pt x="195" y="741"/>
                  <a:pt x="303" y="580"/>
                  <a:pt x="442" y="442"/>
                </a:cubicBezTo>
                <a:cubicBezTo>
                  <a:pt x="580" y="303"/>
                  <a:pt x="741" y="195"/>
                  <a:pt x="921" y="119"/>
                </a:cubicBezTo>
                <a:cubicBezTo>
                  <a:pt x="1107" y="40"/>
                  <a:pt x="1304" y="0"/>
                  <a:pt x="1508" y="0"/>
                </a:cubicBezTo>
                <a:cubicBezTo>
                  <a:pt x="1712" y="0"/>
                  <a:pt x="1909" y="40"/>
                  <a:pt x="2095" y="119"/>
                </a:cubicBezTo>
                <a:cubicBezTo>
                  <a:pt x="2275" y="195"/>
                  <a:pt x="2436" y="303"/>
                  <a:pt x="2574" y="442"/>
                </a:cubicBezTo>
                <a:cubicBezTo>
                  <a:pt x="2713" y="580"/>
                  <a:pt x="2821" y="741"/>
                  <a:pt x="2897" y="921"/>
                </a:cubicBezTo>
                <a:cubicBezTo>
                  <a:pt x="2976" y="1107"/>
                  <a:pt x="3016" y="1304"/>
                  <a:pt x="3016" y="1508"/>
                </a:cubicBezTo>
                <a:cubicBezTo>
                  <a:pt x="3016" y="1712"/>
                  <a:pt x="2976" y="1909"/>
                  <a:pt x="2897" y="2095"/>
                </a:cubicBezTo>
                <a:cubicBezTo>
                  <a:pt x="2821" y="2275"/>
                  <a:pt x="2713" y="2436"/>
                  <a:pt x="2574" y="2574"/>
                </a:cubicBezTo>
                <a:cubicBezTo>
                  <a:pt x="2436" y="2713"/>
                  <a:pt x="2275" y="2821"/>
                  <a:pt x="2095" y="2897"/>
                </a:cubicBezTo>
                <a:cubicBezTo>
                  <a:pt x="1909" y="2976"/>
                  <a:pt x="1712" y="3016"/>
                  <a:pt x="1508" y="3016"/>
                </a:cubicBezTo>
                <a:close/>
                <a:moveTo>
                  <a:pt x="1508" y="305"/>
                </a:moveTo>
                <a:cubicBezTo>
                  <a:pt x="844" y="305"/>
                  <a:pt x="305" y="844"/>
                  <a:pt x="305" y="1508"/>
                </a:cubicBezTo>
                <a:cubicBezTo>
                  <a:pt x="305" y="2172"/>
                  <a:pt x="844" y="2711"/>
                  <a:pt x="1508" y="2711"/>
                </a:cubicBezTo>
                <a:cubicBezTo>
                  <a:pt x="2172" y="2711"/>
                  <a:pt x="2711" y="2172"/>
                  <a:pt x="2711" y="1508"/>
                </a:cubicBezTo>
                <a:cubicBezTo>
                  <a:pt x="2711" y="844"/>
                  <a:pt x="2172" y="305"/>
                  <a:pt x="1508" y="30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7" name="Freeform 33"/>
          <p:cNvSpPr/>
          <p:nvPr userDrawn="1"/>
        </p:nvSpPr>
        <p:spPr bwMode="auto">
          <a:xfrm rot="16200000">
            <a:off x="3497318" y="388872"/>
            <a:ext cx="1270252" cy="1268008"/>
          </a:xfrm>
          <a:custGeom>
            <a:avLst/>
            <a:gdLst>
              <a:gd name="T0" fmla="*/ 2609 w 2674"/>
              <a:gd name="T1" fmla="*/ 300 h 2673"/>
              <a:gd name="T2" fmla="*/ 301 w 2674"/>
              <a:gd name="T3" fmla="*/ 2608 h 2673"/>
              <a:gd name="T4" fmla="*/ 65 w 2674"/>
              <a:gd name="T5" fmla="*/ 2608 h 2673"/>
              <a:gd name="T6" fmla="*/ 65 w 2674"/>
              <a:gd name="T7" fmla="*/ 2608 h 2673"/>
              <a:gd name="T8" fmla="*/ 65 w 2674"/>
              <a:gd name="T9" fmla="*/ 2373 h 2673"/>
              <a:gd name="T10" fmla="*/ 2374 w 2674"/>
              <a:gd name="T11" fmla="*/ 65 h 2673"/>
              <a:gd name="T12" fmla="*/ 2609 w 2674"/>
              <a:gd name="T13" fmla="*/ 65 h 2673"/>
              <a:gd name="T14" fmla="*/ 2609 w 2674"/>
              <a:gd name="T15" fmla="*/ 65 h 2673"/>
              <a:gd name="T16" fmla="*/ 2609 w 2674"/>
              <a:gd name="T17" fmla="*/ 300 h 26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674" h="2673">
                <a:moveTo>
                  <a:pt x="2609" y="300"/>
                </a:moveTo>
                <a:cubicBezTo>
                  <a:pt x="301" y="2608"/>
                  <a:pt x="301" y="2608"/>
                  <a:pt x="301" y="2608"/>
                </a:cubicBezTo>
                <a:cubicBezTo>
                  <a:pt x="236" y="2673"/>
                  <a:pt x="130" y="2673"/>
                  <a:pt x="65" y="2608"/>
                </a:cubicBezTo>
                <a:cubicBezTo>
                  <a:pt x="65" y="2608"/>
                  <a:pt x="65" y="2608"/>
                  <a:pt x="65" y="2608"/>
                </a:cubicBezTo>
                <a:cubicBezTo>
                  <a:pt x="0" y="2543"/>
                  <a:pt x="0" y="2438"/>
                  <a:pt x="65" y="2373"/>
                </a:cubicBezTo>
                <a:cubicBezTo>
                  <a:pt x="2374" y="65"/>
                  <a:pt x="2374" y="65"/>
                  <a:pt x="2374" y="65"/>
                </a:cubicBezTo>
                <a:cubicBezTo>
                  <a:pt x="2438" y="0"/>
                  <a:pt x="2544" y="0"/>
                  <a:pt x="2609" y="65"/>
                </a:cubicBezTo>
                <a:cubicBezTo>
                  <a:pt x="2609" y="65"/>
                  <a:pt x="2609" y="65"/>
                  <a:pt x="2609" y="65"/>
                </a:cubicBezTo>
                <a:cubicBezTo>
                  <a:pt x="2674" y="130"/>
                  <a:pt x="2674" y="235"/>
                  <a:pt x="2609" y="30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" name="Freeform 34"/>
          <p:cNvSpPr/>
          <p:nvPr userDrawn="1"/>
        </p:nvSpPr>
        <p:spPr bwMode="auto">
          <a:xfrm rot="16200000">
            <a:off x="3049588" y="-667054"/>
            <a:ext cx="1312893" cy="1312893"/>
          </a:xfrm>
          <a:custGeom>
            <a:avLst/>
            <a:gdLst>
              <a:gd name="T0" fmla="*/ 585 w 585"/>
              <a:gd name="T1" fmla="*/ 48 h 585"/>
              <a:gd name="T2" fmla="*/ 48 w 585"/>
              <a:gd name="T3" fmla="*/ 585 h 585"/>
              <a:gd name="T4" fmla="*/ 0 w 585"/>
              <a:gd name="T5" fmla="*/ 537 h 585"/>
              <a:gd name="T6" fmla="*/ 537 w 585"/>
              <a:gd name="T7" fmla="*/ 0 h 585"/>
              <a:gd name="T8" fmla="*/ 585 w 585"/>
              <a:gd name="T9" fmla="*/ 48 h 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5" h="585">
                <a:moveTo>
                  <a:pt x="585" y="48"/>
                </a:moveTo>
                <a:lnTo>
                  <a:pt x="48" y="585"/>
                </a:lnTo>
                <a:lnTo>
                  <a:pt x="0" y="537"/>
                </a:lnTo>
                <a:lnTo>
                  <a:pt x="537" y="0"/>
                </a:lnTo>
                <a:lnTo>
                  <a:pt x="585" y="4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025" y="0"/>
            <a:ext cx="259715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4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2" y="5500688"/>
            <a:ext cx="9150350" cy="135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00">
        <p14:gallery dir="l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组合 97"/>
          <p:cNvGrpSpPr/>
          <p:nvPr userDrawn="1"/>
        </p:nvGrpSpPr>
        <p:grpSpPr>
          <a:xfrm>
            <a:off x="0" y="-658140"/>
            <a:ext cx="12196800" cy="8650226"/>
            <a:chOff x="0" y="-658140"/>
            <a:chExt cx="12196800" cy="8650226"/>
          </a:xfrm>
        </p:grpSpPr>
        <p:sp>
          <p:nvSpPr>
            <p:cNvPr id="99" name="Freeform 12"/>
            <p:cNvSpPr/>
            <p:nvPr userDrawn="1"/>
          </p:nvSpPr>
          <p:spPr bwMode="auto">
            <a:xfrm>
              <a:off x="7907906" y="6481258"/>
              <a:ext cx="504467" cy="378330"/>
            </a:xfrm>
            <a:custGeom>
              <a:avLst/>
              <a:gdLst/>
              <a:ahLst/>
              <a:cxnLst/>
              <a:rect l="l" t="t" r="r" b="b"/>
              <a:pathLst>
                <a:path w="504467" h="378330">
                  <a:moveTo>
                    <a:pt x="108587" y="0"/>
                  </a:moveTo>
                  <a:cubicBezTo>
                    <a:pt x="119687" y="0"/>
                    <a:pt x="130626" y="4186"/>
                    <a:pt x="138991" y="12558"/>
                  </a:cubicBezTo>
                  <a:cubicBezTo>
                    <a:pt x="269852" y="143525"/>
                    <a:pt x="391459" y="265230"/>
                    <a:pt x="504467" y="378330"/>
                  </a:cubicBezTo>
                  <a:lnTo>
                    <a:pt x="226327" y="378330"/>
                  </a:lnTo>
                  <a:cubicBezTo>
                    <a:pt x="0" y="151662"/>
                    <a:pt x="0" y="151662"/>
                    <a:pt x="0" y="151662"/>
                  </a:cubicBezTo>
                  <a:cubicBezTo>
                    <a:pt x="-16731" y="134918"/>
                    <a:pt x="-16731" y="107870"/>
                    <a:pt x="0" y="89838"/>
                  </a:cubicBezTo>
                  <a:cubicBezTo>
                    <a:pt x="77217" y="12558"/>
                    <a:pt x="77217" y="12558"/>
                    <a:pt x="77217" y="12558"/>
                  </a:cubicBezTo>
                  <a:cubicBezTo>
                    <a:pt x="86226" y="4186"/>
                    <a:pt x="97487" y="0"/>
                    <a:pt x="1085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Oval 13"/>
            <p:cNvSpPr>
              <a:spLocks noChangeArrowheads="1"/>
            </p:cNvSpPr>
            <p:nvPr userDrawn="1"/>
          </p:nvSpPr>
          <p:spPr bwMode="auto">
            <a:xfrm>
              <a:off x="9515923" y="6441039"/>
              <a:ext cx="1549409" cy="1551047"/>
            </a:xfrm>
            <a:prstGeom prst="ellipse">
              <a:avLst/>
            </a:prstGeom>
            <a:noFill/>
            <a:ln w="25" cap="flat">
              <a:solidFill>
                <a:schemeClr val="accent4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5"/>
            <p:cNvSpPr/>
            <p:nvPr userDrawn="1"/>
          </p:nvSpPr>
          <p:spPr bwMode="auto">
            <a:xfrm>
              <a:off x="1228742" y="5136577"/>
              <a:ext cx="1851860" cy="1723011"/>
            </a:xfrm>
            <a:custGeom>
              <a:avLst/>
              <a:gdLst/>
              <a:ahLst/>
              <a:cxnLst/>
              <a:rect l="l" t="t" r="r" b="b"/>
              <a:pathLst>
                <a:path w="1851860" h="1723011">
                  <a:moveTo>
                    <a:pt x="110683" y="0"/>
                  </a:moveTo>
                  <a:cubicBezTo>
                    <a:pt x="121945" y="0"/>
                    <a:pt x="133206" y="4184"/>
                    <a:pt x="141572" y="12550"/>
                  </a:cubicBezTo>
                  <a:cubicBezTo>
                    <a:pt x="854413" y="725463"/>
                    <a:pt x="1413447" y="1284554"/>
                    <a:pt x="1851860" y="1723011"/>
                  </a:cubicBezTo>
                  <a:lnTo>
                    <a:pt x="1568716" y="1723011"/>
                  </a:lnTo>
                  <a:cubicBezTo>
                    <a:pt x="0" y="154136"/>
                    <a:pt x="0" y="154136"/>
                    <a:pt x="0" y="154136"/>
                  </a:cubicBezTo>
                  <a:cubicBezTo>
                    <a:pt x="-16731" y="137403"/>
                    <a:pt x="-16731" y="109086"/>
                    <a:pt x="0" y="92353"/>
                  </a:cubicBezTo>
                  <a:cubicBezTo>
                    <a:pt x="79795" y="12550"/>
                    <a:pt x="79795" y="12550"/>
                    <a:pt x="79795" y="12550"/>
                  </a:cubicBezTo>
                  <a:cubicBezTo>
                    <a:pt x="88161" y="4184"/>
                    <a:pt x="99422" y="0"/>
                    <a:pt x="1106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25"/>
            <p:cNvSpPr/>
            <p:nvPr userDrawn="1"/>
          </p:nvSpPr>
          <p:spPr bwMode="auto">
            <a:xfrm>
              <a:off x="5531028" y="5106188"/>
              <a:ext cx="1616561" cy="1614924"/>
            </a:xfrm>
            <a:custGeom>
              <a:avLst/>
              <a:gdLst>
                <a:gd name="T0" fmla="*/ 1182 w 1256"/>
                <a:gd name="T1" fmla="*/ 13 h 1255"/>
                <a:gd name="T2" fmla="*/ 1243 w 1256"/>
                <a:gd name="T3" fmla="*/ 73 h 1255"/>
                <a:gd name="T4" fmla="*/ 1243 w 1256"/>
                <a:gd name="T5" fmla="*/ 121 h 1255"/>
                <a:gd name="T6" fmla="*/ 122 w 1256"/>
                <a:gd name="T7" fmla="*/ 1242 h 1255"/>
                <a:gd name="T8" fmla="*/ 74 w 1256"/>
                <a:gd name="T9" fmla="*/ 1242 h 1255"/>
                <a:gd name="T10" fmla="*/ 14 w 1256"/>
                <a:gd name="T11" fmla="*/ 1182 h 1255"/>
                <a:gd name="T12" fmla="*/ 14 w 1256"/>
                <a:gd name="T13" fmla="*/ 1134 h 1255"/>
                <a:gd name="T14" fmla="*/ 1134 w 1256"/>
                <a:gd name="T15" fmla="*/ 13 h 1255"/>
                <a:gd name="T16" fmla="*/ 1182 w 1256"/>
                <a:gd name="T17" fmla="*/ 13 h 1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6" h="1255">
                  <a:moveTo>
                    <a:pt x="1182" y="13"/>
                  </a:moveTo>
                  <a:cubicBezTo>
                    <a:pt x="1243" y="73"/>
                    <a:pt x="1243" y="73"/>
                    <a:pt x="1243" y="73"/>
                  </a:cubicBezTo>
                  <a:cubicBezTo>
                    <a:pt x="1256" y="86"/>
                    <a:pt x="1256" y="108"/>
                    <a:pt x="1243" y="121"/>
                  </a:cubicBezTo>
                  <a:cubicBezTo>
                    <a:pt x="122" y="1242"/>
                    <a:pt x="122" y="1242"/>
                    <a:pt x="122" y="1242"/>
                  </a:cubicBezTo>
                  <a:cubicBezTo>
                    <a:pt x="109" y="1255"/>
                    <a:pt x="87" y="1255"/>
                    <a:pt x="74" y="1242"/>
                  </a:cubicBezTo>
                  <a:cubicBezTo>
                    <a:pt x="14" y="1182"/>
                    <a:pt x="14" y="1182"/>
                    <a:pt x="14" y="1182"/>
                  </a:cubicBezTo>
                  <a:cubicBezTo>
                    <a:pt x="0" y="1168"/>
                    <a:pt x="0" y="1147"/>
                    <a:pt x="14" y="1134"/>
                  </a:cubicBezTo>
                  <a:cubicBezTo>
                    <a:pt x="1134" y="13"/>
                    <a:pt x="1134" y="13"/>
                    <a:pt x="1134" y="13"/>
                  </a:cubicBezTo>
                  <a:cubicBezTo>
                    <a:pt x="1148" y="0"/>
                    <a:pt x="1169" y="0"/>
                    <a:pt x="1182" y="13"/>
                  </a:cubicBezTo>
                  <a:close/>
                </a:path>
              </a:pathLst>
            </a:custGeom>
            <a:solidFill>
              <a:schemeClr val="accent5"/>
            </a:solidFill>
            <a:ln w="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30"/>
            <p:cNvSpPr/>
            <p:nvPr userDrawn="1"/>
          </p:nvSpPr>
          <p:spPr bwMode="auto">
            <a:xfrm>
              <a:off x="6710282" y="5889082"/>
              <a:ext cx="1033486" cy="1033486"/>
            </a:xfrm>
            <a:custGeom>
              <a:avLst/>
              <a:gdLst>
                <a:gd name="T0" fmla="*/ 143 w 803"/>
                <a:gd name="T1" fmla="*/ 143 h 803"/>
                <a:gd name="T2" fmla="*/ 660 w 803"/>
                <a:gd name="T3" fmla="*/ 143 h 803"/>
                <a:gd name="T4" fmla="*/ 661 w 803"/>
                <a:gd name="T5" fmla="*/ 660 h 803"/>
                <a:gd name="T6" fmla="*/ 143 w 803"/>
                <a:gd name="T7" fmla="*/ 661 h 803"/>
                <a:gd name="T8" fmla="*/ 143 w 803"/>
                <a:gd name="T9" fmla="*/ 143 h 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" h="803">
                  <a:moveTo>
                    <a:pt x="143" y="143"/>
                  </a:moveTo>
                  <a:cubicBezTo>
                    <a:pt x="285" y="0"/>
                    <a:pt x="517" y="0"/>
                    <a:pt x="660" y="143"/>
                  </a:cubicBezTo>
                  <a:cubicBezTo>
                    <a:pt x="803" y="285"/>
                    <a:pt x="803" y="517"/>
                    <a:pt x="661" y="660"/>
                  </a:cubicBezTo>
                  <a:cubicBezTo>
                    <a:pt x="518" y="803"/>
                    <a:pt x="286" y="803"/>
                    <a:pt x="143" y="661"/>
                  </a:cubicBezTo>
                  <a:cubicBezTo>
                    <a:pt x="0" y="518"/>
                    <a:pt x="0" y="286"/>
                    <a:pt x="143" y="143"/>
                  </a:cubicBezTo>
                  <a:close/>
                </a:path>
              </a:pathLst>
            </a:custGeom>
            <a:noFill/>
            <a:ln w="32" cap="flat">
              <a:solidFill>
                <a:schemeClr val="accent3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58"/>
            <p:cNvSpPr/>
            <p:nvPr userDrawn="1"/>
          </p:nvSpPr>
          <p:spPr bwMode="auto">
            <a:xfrm>
              <a:off x="9435669" y="5441948"/>
              <a:ext cx="1038399" cy="1038399"/>
            </a:xfrm>
            <a:custGeom>
              <a:avLst/>
              <a:gdLst>
                <a:gd name="T0" fmla="*/ 442 w 807"/>
                <a:gd name="T1" fmla="*/ 21 h 807"/>
                <a:gd name="T2" fmla="*/ 22 w 807"/>
                <a:gd name="T3" fmla="*/ 364 h 807"/>
                <a:gd name="T4" fmla="*/ 365 w 807"/>
                <a:gd name="T5" fmla="*/ 785 h 807"/>
                <a:gd name="T6" fmla="*/ 786 w 807"/>
                <a:gd name="T7" fmla="*/ 442 h 807"/>
                <a:gd name="T8" fmla="*/ 442 w 807"/>
                <a:gd name="T9" fmla="*/ 21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7" h="807">
                  <a:moveTo>
                    <a:pt x="442" y="21"/>
                  </a:moveTo>
                  <a:cubicBezTo>
                    <a:pt x="231" y="0"/>
                    <a:pt x="43" y="153"/>
                    <a:pt x="22" y="364"/>
                  </a:cubicBezTo>
                  <a:cubicBezTo>
                    <a:pt x="0" y="575"/>
                    <a:pt x="154" y="764"/>
                    <a:pt x="365" y="785"/>
                  </a:cubicBezTo>
                  <a:cubicBezTo>
                    <a:pt x="576" y="807"/>
                    <a:pt x="764" y="653"/>
                    <a:pt x="786" y="442"/>
                  </a:cubicBezTo>
                  <a:cubicBezTo>
                    <a:pt x="807" y="231"/>
                    <a:pt x="653" y="42"/>
                    <a:pt x="442" y="2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59"/>
            <p:cNvSpPr/>
            <p:nvPr userDrawn="1"/>
          </p:nvSpPr>
          <p:spPr bwMode="auto">
            <a:xfrm>
              <a:off x="9142493" y="6206827"/>
              <a:ext cx="933576" cy="935215"/>
            </a:xfrm>
            <a:custGeom>
              <a:avLst/>
              <a:gdLst>
                <a:gd name="T0" fmla="*/ 129 w 726"/>
                <a:gd name="T1" fmla="*/ 129 h 727"/>
                <a:gd name="T2" fmla="*/ 129 w 726"/>
                <a:gd name="T3" fmla="*/ 597 h 727"/>
                <a:gd name="T4" fmla="*/ 597 w 726"/>
                <a:gd name="T5" fmla="*/ 597 h 727"/>
                <a:gd name="T6" fmla="*/ 597 w 726"/>
                <a:gd name="T7" fmla="*/ 129 h 727"/>
                <a:gd name="T8" fmla="*/ 129 w 726"/>
                <a:gd name="T9" fmla="*/ 129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6" h="727">
                  <a:moveTo>
                    <a:pt x="129" y="129"/>
                  </a:moveTo>
                  <a:cubicBezTo>
                    <a:pt x="0" y="259"/>
                    <a:pt x="0" y="468"/>
                    <a:pt x="129" y="597"/>
                  </a:cubicBezTo>
                  <a:cubicBezTo>
                    <a:pt x="258" y="727"/>
                    <a:pt x="468" y="727"/>
                    <a:pt x="597" y="597"/>
                  </a:cubicBezTo>
                  <a:cubicBezTo>
                    <a:pt x="726" y="468"/>
                    <a:pt x="726" y="259"/>
                    <a:pt x="597" y="129"/>
                  </a:cubicBezTo>
                  <a:cubicBezTo>
                    <a:pt x="468" y="0"/>
                    <a:pt x="258" y="0"/>
                    <a:pt x="129" y="129"/>
                  </a:cubicBezTo>
                  <a:close/>
                </a:path>
              </a:pathLst>
            </a:custGeom>
            <a:noFill/>
            <a:ln w="32" cap="flat">
              <a:solidFill>
                <a:schemeClr val="accent3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60"/>
            <p:cNvSpPr/>
            <p:nvPr userDrawn="1"/>
          </p:nvSpPr>
          <p:spPr bwMode="auto">
            <a:xfrm>
              <a:off x="10205460" y="5443586"/>
              <a:ext cx="753412" cy="753413"/>
            </a:xfrm>
            <a:custGeom>
              <a:avLst/>
              <a:gdLst>
                <a:gd name="T0" fmla="*/ 104 w 585"/>
                <a:gd name="T1" fmla="*/ 104 h 585"/>
                <a:gd name="T2" fmla="*/ 104 w 585"/>
                <a:gd name="T3" fmla="*/ 481 h 585"/>
                <a:gd name="T4" fmla="*/ 481 w 585"/>
                <a:gd name="T5" fmla="*/ 481 h 585"/>
                <a:gd name="T6" fmla="*/ 481 w 585"/>
                <a:gd name="T7" fmla="*/ 104 h 585"/>
                <a:gd name="T8" fmla="*/ 104 w 585"/>
                <a:gd name="T9" fmla="*/ 104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5" h="585">
                  <a:moveTo>
                    <a:pt x="104" y="104"/>
                  </a:moveTo>
                  <a:cubicBezTo>
                    <a:pt x="0" y="208"/>
                    <a:pt x="0" y="377"/>
                    <a:pt x="104" y="481"/>
                  </a:cubicBezTo>
                  <a:cubicBezTo>
                    <a:pt x="208" y="585"/>
                    <a:pt x="377" y="585"/>
                    <a:pt x="481" y="481"/>
                  </a:cubicBezTo>
                  <a:cubicBezTo>
                    <a:pt x="585" y="377"/>
                    <a:pt x="585" y="208"/>
                    <a:pt x="481" y="104"/>
                  </a:cubicBezTo>
                  <a:cubicBezTo>
                    <a:pt x="377" y="0"/>
                    <a:pt x="208" y="0"/>
                    <a:pt x="104" y="104"/>
                  </a:cubicBezTo>
                  <a:close/>
                </a:path>
              </a:pathLst>
            </a:custGeom>
            <a:noFill/>
            <a:ln w="32" cap="flat">
              <a:solidFill>
                <a:schemeClr val="accent3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62"/>
            <p:cNvSpPr/>
            <p:nvPr userDrawn="1"/>
          </p:nvSpPr>
          <p:spPr bwMode="auto">
            <a:xfrm>
              <a:off x="5309918" y="6247773"/>
              <a:ext cx="217835" cy="217835"/>
            </a:xfrm>
            <a:custGeom>
              <a:avLst/>
              <a:gdLst>
                <a:gd name="T0" fmla="*/ 30 w 169"/>
                <a:gd name="T1" fmla="*/ 30 h 169"/>
                <a:gd name="T2" fmla="*/ 139 w 169"/>
                <a:gd name="T3" fmla="*/ 30 h 169"/>
                <a:gd name="T4" fmla="*/ 139 w 169"/>
                <a:gd name="T5" fmla="*/ 139 h 169"/>
                <a:gd name="T6" fmla="*/ 30 w 169"/>
                <a:gd name="T7" fmla="*/ 139 h 169"/>
                <a:gd name="T8" fmla="*/ 30 w 169"/>
                <a:gd name="T9" fmla="*/ 3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69">
                  <a:moveTo>
                    <a:pt x="30" y="30"/>
                  </a:moveTo>
                  <a:cubicBezTo>
                    <a:pt x="60" y="0"/>
                    <a:pt x="109" y="0"/>
                    <a:pt x="139" y="30"/>
                  </a:cubicBezTo>
                  <a:cubicBezTo>
                    <a:pt x="169" y="60"/>
                    <a:pt x="169" y="109"/>
                    <a:pt x="139" y="139"/>
                  </a:cubicBezTo>
                  <a:cubicBezTo>
                    <a:pt x="109" y="169"/>
                    <a:pt x="60" y="169"/>
                    <a:pt x="30" y="139"/>
                  </a:cubicBezTo>
                  <a:cubicBezTo>
                    <a:pt x="0" y="109"/>
                    <a:pt x="0" y="60"/>
                    <a:pt x="30" y="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63"/>
            <p:cNvSpPr/>
            <p:nvPr userDrawn="1"/>
          </p:nvSpPr>
          <p:spPr bwMode="auto">
            <a:xfrm>
              <a:off x="5503184" y="6056143"/>
              <a:ext cx="217835" cy="216196"/>
            </a:xfrm>
            <a:custGeom>
              <a:avLst/>
              <a:gdLst>
                <a:gd name="T0" fmla="*/ 30 w 169"/>
                <a:gd name="T1" fmla="*/ 29 h 168"/>
                <a:gd name="T2" fmla="*/ 139 w 169"/>
                <a:gd name="T3" fmla="*/ 29 h 168"/>
                <a:gd name="T4" fmla="*/ 139 w 169"/>
                <a:gd name="T5" fmla="*/ 138 h 168"/>
                <a:gd name="T6" fmla="*/ 30 w 169"/>
                <a:gd name="T7" fmla="*/ 138 h 168"/>
                <a:gd name="T8" fmla="*/ 30 w 169"/>
                <a:gd name="T9" fmla="*/ 29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68">
                  <a:moveTo>
                    <a:pt x="30" y="29"/>
                  </a:moveTo>
                  <a:cubicBezTo>
                    <a:pt x="60" y="0"/>
                    <a:pt x="109" y="0"/>
                    <a:pt x="139" y="29"/>
                  </a:cubicBezTo>
                  <a:cubicBezTo>
                    <a:pt x="169" y="59"/>
                    <a:pt x="169" y="108"/>
                    <a:pt x="139" y="138"/>
                  </a:cubicBezTo>
                  <a:cubicBezTo>
                    <a:pt x="109" y="168"/>
                    <a:pt x="60" y="168"/>
                    <a:pt x="30" y="138"/>
                  </a:cubicBezTo>
                  <a:cubicBezTo>
                    <a:pt x="0" y="108"/>
                    <a:pt x="0" y="59"/>
                    <a:pt x="30" y="2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64"/>
            <p:cNvSpPr/>
            <p:nvPr userDrawn="1"/>
          </p:nvSpPr>
          <p:spPr bwMode="auto">
            <a:xfrm>
              <a:off x="5696451" y="5862876"/>
              <a:ext cx="216196" cy="216196"/>
            </a:xfrm>
            <a:custGeom>
              <a:avLst/>
              <a:gdLst>
                <a:gd name="T0" fmla="*/ 30 w 168"/>
                <a:gd name="T1" fmla="*/ 30 h 168"/>
                <a:gd name="T2" fmla="*/ 138 w 168"/>
                <a:gd name="T3" fmla="*/ 30 h 168"/>
                <a:gd name="T4" fmla="*/ 138 w 168"/>
                <a:gd name="T5" fmla="*/ 138 h 168"/>
                <a:gd name="T6" fmla="*/ 30 w 168"/>
                <a:gd name="T7" fmla="*/ 138 h 168"/>
                <a:gd name="T8" fmla="*/ 30 w 168"/>
                <a:gd name="T9" fmla="*/ 3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68">
                  <a:moveTo>
                    <a:pt x="30" y="30"/>
                  </a:moveTo>
                  <a:cubicBezTo>
                    <a:pt x="60" y="0"/>
                    <a:pt x="109" y="0"/>
                    <a:pt x="138" y="30"/>
                  </a:cubicBezTo>
                  <a:cubicBezTo>
                    <a:pt x="168" y="60"/>
                    <a:pt x="168" y="108"/>
                    <a:pt x="138" y="138"/>
                  </a:cubicBezTo>
                  <a:cubicBezTo>
                    <a:pt x="109" y="168"/>
                    <a:pt x="60" y="168"/>
                    <a:pt x="30" y="138"/>
                  </a:cubicBezTo>
                  <a:cubicBezTo>
                    <a:pt x="0" y="108"/>
                    <a:pt x="0" y="60"/>
                    <a:pt x="30" y="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93"/>
            <p:cNvSpPr/>
            <p:nvPr userDrawn="1"/>
          </p:nvSpPr>
          <p:spPr bwMode="auto">
            <a:xfrm>
              <a:off x="3863694" y="6172431"/>
              <a:ext cx="1477343" cy="1477344"/>
            </a:xfrm>
            <a:custGeom>
              <a:avLst/>
              <a:gdLst>
                <a:gd name="T0" fmla="*/ 205 w 1148"/>
                <a:gd name="T1" fmla="*/ 204 h 1148"/>
                <a:gd name="T2" fmla="*/ 205 w 1148"/>
                <a:gd name="T3" fmla="*/ 943 h 1148"/>
                <a:gd name="T4" fmla="*/ 944 w 1148"/>
                <a:gd name="T5" fmla="*/ 943 h 1148"/>
                <a:gd name="T6" fmla="*/ 944 w 1148"/>
                <a:gd name="T7" fmla="*/ 204 h 1148"/>
                <a:gd name="T8" fmla="*/ 205 w 1148"/>
                <a:gd name="T9" fmla="*/ 204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8" h="1148">
                  <a:moveTo>
                    <a:pt x="205" y="204"/>
                  </a:moveTo>
                  <a:cubicBezTo>
                    <a:pt x="0" y="408"/>
                    <a:pt x="0" y="739"/>
                    <a:pt x="205" y="943"/>
                  </a:cubicBezTo>
                  <a:cubicBezTo>
                    <a:pt x="409" y="1148"/>
                    <a:pt x="739" y="1148"/>
                    <a:pt x="944" y="943"/>
                  </a:cubicBezTo>
                  <a:cubicBezTo>
                    <a:pt x="1148" y="739"/>
                    <a:pt x="1148" y="408"/>
                    <a:pt x="944" y="204"/>
                  </a:cubicBezTo>
                  <a:cubicBezTo>
                    <a:pt x="739" y="0"/>
                    <a:pt x="409" y="0"/>
                    <a:pt x="205" y="204"/>
                  </a:cubicBezTo>
                  <a:close/>
                </a:path>
              </a:pathLst>
            </a:custGeom>
            <a:noFill/>
            <a:ln w="32" cap="flat">
              <a:solidFill>
                <a:schemeClr val="accent3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00"/>
            <p:cNvSpPr/>
            <p:nvPr userDrawn="1"/>
          </p:nvSpPr>
          <p:spPr bwMode="auto">
            <a:xfrm>
              <a:off x="10803634" y="6215923"/>
              <a:ext cx="771443" cy="643665"/>
            </a:xfrm>
            <a:custGeom>
              <a:avLst/>
              <a:gdLst/>
              <a:ahLst/>
              <a:cxnLst/>
              <a:rect l="l" t="t" r="r" b="b"/>
              <a:pathLst>
                <a:path w="771443" h="643665">
                  <a:moveTo>
                    <a:pt x="108789" y="1"/>
                  </a:moveTo>
                  <a:cubicBezTo>
                    <a:pt x="120054" y="0"/>
                    <a:pt x="131319" y="4185"/>
                    <a:pt x="140332" y="12553"/>
                  </a:cubicBezTo>
                  <a:cubicBezTo>
                    <a:pt x="140332" y="12553"/>
                    <a:pt x="140332" y="12553"/>
                    <a:pt x="771443" y="643665"/>
                  </a:cubicBezTo>
                  <a:lnTo>
                    <a:pt x="490780" y="643665"/>
                  </a:lnTo>
                  <a:cubicBezTo>
                    <a:pt x="349448" y="502333"/>
                    <a:pt x="186915" y="339800"/>
                    <a:pt x="0" y="152885"/>
                  </a:cubicBezTo>
                  <a:cubicBezTo>
                    <a:pt x="-16737" y="134861"/>
                    <a:pt x="-16737" y="107824"/>
                    <a:pt x="0" y="89800"/>
                  </a:cubicBezTo>
                  <a:cubicBezTo>
                    <a:pt x="0" y="89800"/>
                    <a:pt x="0" y="89800"/>
                    <a:pt x="77247" y="12553"/>
                  </a:cubicBezTo>
                  <a:cubicBezTo>
                    <a:pt x="86259" y="4185"/>
                    <a:pt x="97524" y="0"/>
                    <a:pt x="1087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01"/>
            <p:cNvSpPr/>
            <p:nvPr userDrawn="1"/>
          </p:nvSpPr>
          <p:spPr bwMode="auto">
            <a:xfrm>
              <a:off x="11010004" y="6009554"/>
              <a:ext cx="975773" cy="850034"/>
            </a:xfrm>
            <a:custGeom>
              <a:avLst/>
              <a:gdLst/>
              <a:ahLst/>
              <a:cxnLst/>
              <a:rect l="l" t="t" r="r" b="b"/>
              <a:pathLst>
                <a:path w="975773" h="850034">
                  <a:moveTo>
                    <a:pt x="108145" y="1"/>
                  </a:moveTo>
                  <a:cubicBezTo>
                    <a:pt x="119410" y="0"/>
                    <a:pt x="130675" y="4185"/>
                    <a:pt x="139044" y="12553"/>
                  </a:cubicBezTo>
                  <a:cubicBezTo>
                    <a:pt x="139044" y="12553"/>
                    <a:pt x="139044" y="12553"/>
                    <a:pt x="975773" y="850034"/>
                  </a:cubicBezTo>
                  <a:lnTo>
                    <a:pt x="697149" y="850034"/>
                  </a:lnTo>
                  <a:cubicBezTo>
                    <a:pt x="514089" y="666973"/>
                    <a:pt x="285483" y="438367"/>
                    <a:pt x="0" y="152885"/>
                  </a:cubicBezTo>
                  <a:cubicBezTo>
                    <a:pt x="-16737" y="136148"/>
                    <a:pt x="-16737" y="107824"/>
                    <a:pt x="0" y="91087"/>
                  </a:cubicBezTo>
                  <a:cubicBezTo>
                    <a:pt x="0" y="91087"/>
                    <a:pt x="0" y="91087"/>
                    <a:pt x="77247" y="12553"/>
                  </a:cubicBezTo>
                  <a:cubicBezTo>
                    <a:pt x="85615" y="4185"/>
                    <a:pt x="96880" y="0"/>
                    <a:pt x="1081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07"/>
            <p:cNvSpPr/>
            <p:nvPr userDrawn="1"/>
          </p:nvSpPr>
          <p:spPr bwMode="auto">
            <a:xfrm>
              <a:off x="4169797" y="6474400"/>
              <a:ext cx="865673" cy="385189"/>
            </a:xfrm>
            <a:custGeom>
              <a:avLst/>
              <a:gdLst/>
              <a:ahLst/>
              <a:cxnLst/>
              <a:rect l="l" t="t" r="r" b="b"/>
              <a:pathLst>
                <a:path w="865673" h="385189">
                  <a:moveTo>
                    <a:pt x="471393" y="1756"/>
                  </a:moveTo>
                  <a:cubicBezTo>
                    <a:pt x="582707" y="11744"/>
                    <a:pt x="690316" y="64260"/>
                    <a:pt x="767640" y="157048"/>
                  </a:cubicBezTo>
                  <a:cubicBezTo>
                    <a:pt x="824097" y="224326"/>
                    <a:pt x="856680" y="303798"/>
                    <a:pt x="865673" y="385189"/>
                  </a:cubicBezTo>
                  <a:lnTo>
                    <a:pt x="0" y="385189"/>
                  </a:lnTo>
                  <a:cubicBezTo>
                    <a:pt x="11706" y="278340"/>
                    <a:pt x="63692" y="175986"/>
                    <a:pt x="152915" y="101633"/>
                  </a:cubicBezTo>
                  <a:cubicBezTo>
                    <a:pt x="245060" y="24309"/>
                    <a:pt x="360079" y="-8231"/>
                    <a:pt x="471393" y="17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11"/>
            <p:cNvSpPr/>
            <p:nvPr userDrawn="1"/>
          </p:nvSpPr>
          <p:spPr bwMode="auto">
            <a:xfrm>
              <a:off x="0" y="6049592"/>
              <a:ext cx="244041" cy="244041"/>
            </a:xfrm>
            <a:custGeom>
              <a:avLst/>
              <a:gdLst>
                <a:gd name="T0" fmla="*/ 156 w 189"/>
                <a:gd name="T1" fmla="*/ 33 h 190"/>
                <a:gd name="T2" fmla="*/ 155 w 189"/>
                <a:gd name="T3" fmla="*/ 155 h 190"/>
                <a:gd name="T4" fmla="*/ 33 w 189"/>
                <a:gd name="T5" fmla="*/ 157 h 190"/>
                <a:gd name="T6" fmla="*/ 34 w 189"/>
                <a:gd name="T7" fmla="*/ 35 h 190"/>
                <a:gd name="T8" fmla="*/ 156 w 189"/>
                <a:gd name="T9" fmla="*/ 3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90">
                  <a:moveTo>
                    <a:pt x="156" y="33"/>
                  </a:moveTo>
                  <a:cubicBezTo>
                    <a:pt x="189" y="67"/>
                    <a:pt x="189" y="121"/>
                    <a:pt x="155" y="155"/>
                  </a:cubicBezTo>
                  <a:cubicBezTo>
                    <a:pt x="121" y="189"/>
                    <a:pt x="66" y="190"/>
                    <a:pt x="33" y="157"/>
                  </a:cubicBezTo>
                  <a:cubicBezTo>
                    <a:pt x="0" y="123"/>
                    <a:pt x="0" y="69"/>
                    <a:pt x="34" y="35"/>
                  </a:cubicBezTo>
                  <a:cubicBezTo>
                    <a:pt x="68" y="1"/>
                    <a:pt x="123" y="0"/>
                    <a:pt x="156" y="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12"/>
            <p:cNvSpPr/>
            <p:nvPr userDrawn="1"/>
          </p:nvSpPr>
          <p:spPr bwMode="auto">
            <a:xfrm>
              <a:off x="198181" y="6247773"/>
              <a:ext cx="244041" cy="244041"/>
            </a:xfrm>
            <a:custGeom>
              <a:avLst/>
              <a:gdLst>
                <a:gd name="T0" fmla="*/ 156 w 189"/>
                <a:gd name="T1" fmla="*/ 33 h 190"/>
                <a:gd name="T2" fmla="*/ 155 w 189"/>
                <a:gd name="T3" fmla="*/ 155 h 190"/>
                <a:gd name="T4" fmla="*/ 33 w 189"/>
                <a:gd name="T5" fmla="*/ 157 h 190"/>
                <a:gd name="T6" fmla="*/ 34 w 189"/>
                <a:gd name="T7" fmla="*/ 35 h 190"/>
                <a:gd name="T8" fmla="*/ 156 w 189"/>
                <a:gd name="T9" fmla="*/ 3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90">
                  <a:moveTo>
                    <a:pt x="156" y="33"/>
                  </a:moveTo>
                  <a:cubicBezTo>
                    <a:pt x="189" y="67"/>
                    <a:pt x="189" y="121"/>
                    <a:pt x="155" y="155"/>
                  </a:cubicBezTo>
                  <a:cubicBezTo>
                    <a:pt x="121" y="189"/>
                    <a:pt x="66" y="190"/>
                    <a:pt x="33" y="157"/>
                  </a:cubicBezTo>
                  <a:cubicBezTo>
                    <a:pt x="0" y="123"/>
                    <a:pt x="0" y="69"/>
                    <a:pt x="34" y="35"/>
                  </a:cubicBezTo>
                  <a:cubicBezTo>
                    <a:pt x="68" y="1"/>
                    <a:pt x="123" y="0"/>
                    <a:pt x="156" y="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13"/>
            <p:cNvSpPr/>
            <p:nvPr userDrawn="1"/>
          </p:nvSpPr>
          <p:spPr bwMode="auto">
            <a:xfrm>
              <a:off x="393085" y="6442677"/>
              <a:ext cx="244041" cy="244041"/>
            </a:xfrm>
            <a:custGeom>
              <a:avLst/>
              <a:gdLst>
                <a:gd name="T0" fmla="*/ 157 w 190"/>
                <a:gd name="T1" fmla="*/ 34 h 190"/>
                <a:gd name="T2" fmla="*/ 155 w 190"/>
                <a:gd name="T3" fmla="*/ 156 h 190"/>
                <a:gd name="T4" fmla="*/ 33 w 190"/>
                <a:gd name="T5" fmla="*/ 157 h 190"/>
                <a:gd name="T6" fmla="*/ 35 w 190"/>
                <a:gd name="T7" fmla="*/ 35 h 190"/>
                <a:gd name="T8" fmla="*/ 157 w 190"/>
                <a:gd name="T9" fmla="*/ 3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57" y="34"/>
                  </a:moveTo>
                  <a:cubicBezTo>
                    <a:pt x="190" y="67"/>
                    <a:pt x="189" y="122"/>
                    <a:pt x="155" y="156"/>
                  </a:cubicBezTo>
                  <a:cubicBezTo>
                    <a:pt x="121" y="190"/>
                    <a:pt x="67" y="190"/>
                    <a:pt x="33" y="157"/>
                  </a:cubicBezTo>
                  <a:cubicBezTo>
                    <a:pt x="0" y="124"/>
                    <a:pt x="1" y="69"/>
                    <a:pt x="35" y="35"/>
                  </a:cubicBezTo>
                  <a:cubicBezTo>
                    <a:pt x="69" y="1"/>
                    <a:pt x="123" y="0"/>
                    <a:pt x="15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14"/>
            <p:cNvSpPr/>
            <p:nvPr userDrawn="1"/>
          </p:nvSpPr>
          <p:spPr bwMode="auto">
            <a:xfrm>
              <a:off x="591265" y="6642496"/>
              <a:ext cx="244041" cy="242402"/>
            </a:xfrm>
            <a:custGeom>
              <a:avLst/>
              <a:gdLst>
                <a:gd name="T0" fmla="*/ 157 w 190"/>
                <a:gd name="T1" fmla="*/ 33 h 189"/>
                <a:gd name="T2" fmla="*/ 155 w 190"/>
                <a:gd name="T3" fmla="*/ 155 h 189"/>
                <a:gd name="T4" fmla="*/ 33 w 190"/>
                <a:gd name="T5" fmla="*/ 156 h 189"/>
                <a:gd name="T6" fmla="*/ 35 w 190"/>
                <a:gd name="T7" fmla="*/ 34 h 189"/>
                <a:gd name="T8" fmla="*/ 157 w 190"/>
                <a:gd name="T9" fmla="*/ 33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89">
                  <a:moveTo>
                    <a:pt x="157" y="33"/>
                  </a:moveTo>
                  <a:cubicBezTo>
                    <a:pt x="190" y="66"/>
                    <a:pt x="189" y="121"/>
                    <a:pt x="155" y="155"/>
                  </a:cubicBezTo>
                  <a:cubicBezTo>
                    <a:pt x="121" y="189"/>
                    <a:pt x="67" y="189"/>
                    <a:pt x="33" y="156"/>
                  </a:cubicBezTo>
                  <a:cubicBezTo>
                    <a:pt x="0" y="123"/>
                    <a:pt x="1" y="68"/>
                    <a:pt x="35" y="34"/>
                  </a:cubicBezTo>
                  <a:cubicBezTo>
                    <a:pt x="69" y="0"/>
                    <a:pt x="123" y="0"/>
                    <a:pt x="157" y="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16"/>
            <p:cNvSpPr/>
            <p:nvPr userDrawn="1"/>
          </p:nvSpPr>
          <p:spPr bwMode="auto">
            <a:xfrm>
              <a:off x="399636" y="5661421"/>
              <a:ext cx="244041" cy="245678"/>
            </a:xfrm>
            <a:custGeom>
              <a:avLst/>
              <a:gdLst>
                <a:gd name="T0" fmla="*/ 157 w 190"/>
                <a:gd name="T1" fmla="*/ 34 h 190"/>
                <a:gd name="T2" fmla="*/ 155 w 190"/>
                <a:gd name="T3" fmla="*/ 156 h 190"/>
                <a:gd name="T4" fmla="*/ 33 w 190"/>
                <a:gd name="T5" fmla="*/ 157 h 190"/>
                <a:gd name="T6" fmla="*/ 35 w 190"/>
                <a:gd name="T7" fmla="*/ 35 h 190"/>
                <a:gd name="T8" fmla="*/ 157 w 190"/>
                <a:gd name="T9" fmla="*/ 3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57" y="34"/>
                  </a:moveTo>
                  <a:cubicBezTo>
                    <a:pt x="190" y="67"/>
                    <a:pt x="189" y="122"/>
                    <a:pt x="155" y="156"/>
                  </a:cubicBezTo>
                  <a:cubicBezTo>
                    <a:pt x="121" y="190"/>
                    <a:pt x="67" y="190"/>
                    <a:pt x="33" y="157"/>
                  </a:cubicBezTo>
                  <a:cubicBezTo>
                    <a:pt x="0" y="124"/>
                    <a:pt x="1" y="69"/>
                    <a:pt x="35" y="35"/>
                  </a:cubicBezTo>
                  <a:cubicBezTo>
                    <a:pt x="69" y="1"/>
                    <a:pt x="123" y="0"/>
                    <a:pt x="15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17"/>
            <p:cNvSpPr/>
            <p:nvPr userDrawn="1"/>
          </p:nvSpPr>
          <p:spPr bwMode="auto">
            <a:xfrm>
              <a:off x="597817" y="5861239"/>
              <a:ext cx="244041" cy="244041"/>
            </a:xfrm>
            <a:custGeom>
              <a:avLst/>
              <a:gdLst>
                <a:gd name="T0" fmla="*/ 157 w 190"/>
                <a:gd name="T1" fmla="*/ 33 h 189"/>
                <a:gd name="T2" fmla="*/ 155 w 190"/>
                <a:gd name="T3" fmla="*/ 155 h 189"/>
                <a:gd name="T4" fmla="*/ 33 w 190"/>
                <a:gd name="T5" fmla="*/ 156 h 189"/>
                <a:gd name="T6" fmla="*/ 35 w 190"/>
                <a:gd name="T7" fmla="*/ 34 h 189"/>
                <a:gd name="T8" fmla="*/ 157 w 190"/>
                <a:gd name="T9" fmla="*/ 33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89">
                  <a:moveTo>
                    <a:pt x="157" y="33"/>
                  </a:moveTo>
                  <a:cubicBezTo>
                    <a:pt x="190" y="66"/>
                    <a:pt x="189" y="121"/>
                    <a:pt x="155" y="155"/>
                  </a:cubicBezTo>
                  <a:cubicBezTo>
                    <a:pt x="121" y="189"/>
                    <a:pt x="67" y="189"/>
                    <a:pt x="33" y="156"/>
                  </a:cubicBezTo>
                  <a:cubicBezTo>
                    <a:pt x="0" y="123"/>
                    <a:pt x="1" y="68"/>
                    <a:pt x="35" y="34"/>
                  </a:cubicBezTo>
                  <a:cubicBezTo>
                    <a:pt x="69" y="0"/>
                    <a:pt x="123" y="0"/>
                    <a:pt x="157" y="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18"/>
            <p:cNvSpPr/>
            <p:nvPr userDrawn="1"/>
          </p:nvSpPr>
          <p:spPr bwMode="auto">
            <a:xfrm>
              <a:off x="791083" y="6056143"/>
              <a:ext cx="245678" cy="244041"/>
            </a:xfrm>
            <a:custGeom>
              <a:avLst/>
              <a:gdLst>
                <a:gd name="T0" fmla="*/ 157 w 190"/>
                <a:gd name="T1" fmla="*/ 33 h 190"/>
                <a:gd name="T2" fmla="*/ 156 w 190"/>
                <a:gd name="T3" fmla="*/ 155 h 190"/>
                <a:gd name="T4" fmla="*/ 34 w 190"/>
                <a:gd name="T5" fmla="*/ 157 h 190"/>
                <a:gd name="T6" fmla="*/ 35 w 190"/>
                <a:gd name="T7" fmla="*/ 35 h 190"/>
                <a:gd name="T8" fmla="*/ 157 w 190"/>
                <a:gd name="T9" fmla="*/ 3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57" y="33"/>
                  </a:moveTo>
                  <a:cubicBezTo>
                    <a:pt x="190" y="67"/>
                    <a:pt x="190" y="121"/>
                    <a:pt x="156" y="155"/>
                  </a:cubicBezTo>
                  <a:cubicBezTo>
                    <a:pt x="122" y="189"/>
                    <a:pt x="67" y="190"/>
                    <a:pt x="34" y="157"/>
                  </a:cubicBezTo>
                  <a:cubicBezTo>
                    <a:pt x="0" y="123"/>
                    <a:pt x="1" y="69"/>
                    <a:pt x="35" y="35"/>
                  </a:cubicBezTo>
                  <a:cubicBezTo>
                    <a:pt x="69" y="1"/>
                    <a:pt x="124" y="0"/>
                    <a:pt x="157" y="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19"/>
            <p:cNvSpPr/>
            <p:nvPr userDrawn="1"/>
          </p:nvSpPr>
          <p:spPr bwMode="auto">
            <a:xfrm>
              <a:off x="990901" y="6254324"/>
              <a:ext cx="244041" cy="244041"/>
            </a:xfrm>
            <a:custGeom>
              <a:avLst/>
              <a:gdLst>
                <a:gd name="T0" fmla="*/ 156 w 189"/>
                <a:gd name="T1" fmla="*/ 33 h 190"/>
                <a:gd name="T2" fmla="*/ 155 w 189"/>
                <a:gd name="T3" fmla="*/ 155 h 190"/>
                <a:gd name="T4" fmla="*/ 33 w 189"/>
                <a:gd name="T5" fmla="*/ 157 h 190"/>
                <a:gd name="T6" fmla="*/ 34 w 189"/>
                <a:gd name="T7" fmla="*/ 35 h 190"/>
                <a:gd name="T8" fmla="*/ 156 w 189"/>
                <a:gd name="T9" fmla="*/ 3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90">
                  <a:moveTo>
                    <a:pt x="156" y="33"/>
                  </a:moveTo>
                  <a:cubicBezTo>
                    <a:pt x="189" y="67"/>
                    <a:pt x="189" y="121"/>
                    <a:pt x="155" y="155"/>
                  </a:cubicBezTo>
                  <a:cubicBezTo>
                    <a:pt x="121" y="189"/>
                    <a:pt x="66" y="190"/>
                    <a:pt x="33" y="157"/>
                  </a:cubicBezTo>
                  <a:cubicBezTo>
                    <a:pt x="0" y="123"/>
                    <a:pt x="0" y="69"/>
                    <a:pt x="34" y="35"/>
                  </a:cubicBezTo>
                  <a:cubicBezTo>
                    <a:pt x="68" y="1"/>
                    <a:pt x="123" y="0"/>
                    <a:pt x="156" y="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20"/>
            <p:cNvSpPr/>
            <p:nvPr userDrawn="1"/>
          </p:nvSpPr>
          <p:spPr bwMode="auto">
            <a:xfrm>
              <a:off x="1189081" y="6452504"/>
              <a:ext cx="245678" cy="244041"/>
            </a:xfrm>
            <a:custGeom>
              <a:avLst/>
              <a:gdLst>
                <a:gd name="T0" fmla="*/ 156 w 190"/>
                <a:gd name="T1" fmla="*/ 33 h 190"/>
                <a:gd name="T2" fmla="*/ 155 w 190"/>
                <a:gd name="T3" fmla="*/ 155 h 190"/>
                <a:gd name="T4" fmla="*/ 33 w 190"/>
                <a:gd name="T5" fmla="*/ 157 h 190"/>
                <a:gd name="T6" fmla="*/ 34 w 190"/>
                <a:gd name="T7" fmla="*/ 35 h 190"/>
                <a:gd name="T8" fmla="*/ 156 w 190"/>
                <a:gd name="T9" fmla="*/ 3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56" y="33"/>
                  </a:moveTo>
                  <a:cubicBezTo>
                    <a:pt x="190" y="67"/>
                    <a:pt x="189" y="121"/>
                    <a:pt x="155" y="155"/>
                  </a:cubicBezTo>
                  <a:cubicBezTo>
                    <a:pt x="121" y="189"/>
                    <a:pt x="66" y="190"/>
                    <a:pt x="33" y="157"/>
                  </a:cubicBezTo>
                  <a:cubicBezTo>
                    <a:pt x="0" y="123"/>
                    <a:pt x="0" y="69"/>
                    <a:pt x="34" y="35"/>
                  </a:cubicBezTo>
                  <a:cubicBezTo>
                    <a:pt x="68" y="1"/>
                    <a:pt x="123" y="0"/>
                    <a:pt x="156" y="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121"/>
            <p:cNvSpPr/>
            <p:nvPr userDrawn="1"/>
          </p:nvSpPr>
          <p:spPr bwMode="auto">
            <a:xfrm>
              <a:off x="792720" y="5269973"/>
              <a:ext cx="244041" cy="244041"/>
            </a:xfrm>
            <a:custGeom>
              <a:avLst/>
              <a:gdLst>
                <a:gd name="T0" fmla="*/ 156 w 189"/>
                <a:gd name="T1" fmla="*/ 33 h 190"/>
                <a:gd name="T2" fmla="*/ 155 w 189"/>
                <a:gd name="T3" fmla="*/ 155 h 190"/>
                <a:gd name="T4" fmla="*/ 33 w 189"/>
                <a:gd name="T5" fmla="*/ 157 h 190"/>
                <a:gd name="T6" fmla="*/ 34 w 189"/>
                <a:gd name="T7" fmla="*/ 35 h 190"/>
                <a:gd name="T8" fmla="*/ 156 w 189"/>
                <a:gd name="T9" fmla="*/ 3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90">
                  <a:moveTo>
                    <a:pt x="156" y="33"/>
                  </a:moveTo>
                  <a:cubicBezTo>
                    <a:pt x="189" y="67"/>
                    <a:pt x="189" y="121"/>
                    <a:pt x="155" y="155"/>
                  </a:cubicBezTo>
                  <a:cubicBezTo>
                    <a:pt x="121" y="189"/>
                    <a:pt x="66" y="190"/>
                    <a:pt x="33" y="157"/>
                  </a:cubicBezTo>
                  <a:cubicBezTo>
                    <a:pt x="0" y="123"/>
                    <a:pt x="0" y="69"/>
                    <a:pt x="34" y="35"/>
                  </a:cubicBezTo>
                  <a:cubicBezTo>
                    <a:pt x="68" y="1"/>
                    <a:pt x="123" y="0"/>
                    <a:pt x="156" y="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22"/>
            <p:cNvSpPr/>
            <p:nvPr userDrawn="1"/>
          </p:nvSpPr>
          <p:spPr bwMode="auto">
            <a:xfrm>
              <a:off x="990901" y="5468154"/>
              <a:ext cx="245678" cy="244041"/>
            </a:xfrm>
            <a:custGeom>
              <a:avLst/>
              <a:gdLst>
                <a:gd name="T0" fmla="*/ 156 w 190"/>
                <a:gd name="T1" fmla="*/ 33 h 190"/>
                <a:gd name="T2" fmla="*/ 155 w 190"/>
                <a:gd name="T3" fmla="*/ 155 h 190"/>
                <a:gd name="T4" fmla="*/ 33 w 190"/>
                <a:gd name="T5" fmla="*/ 157 h 190"/>
                <a:gd name="T6" fmla="*/ 34 w 190"/>
                <a:gd name="T7" fmla="*/ 35 h 190"/>
                <a:gd name="T8" fmla="*/ 156 w 190"/>
                <a:gd name="T9" fmla="*/ 3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56" y="33"/>
                  </a:moveTo>
                  <a:cubicBezTo>
                    <a:pt x="190" y="67"/>
                    <a:pt x="189" y="121"/>
                    <a:pt x="155" y="155"/>
                  </a:cubicBezTo>
                  <a:cubicBezTo>
                    <a:pt x="121" y="189"/>
                    <a:pt x="66" y="190"/>
                    <a:pt x="33" y="157"/>
                  </a:cubicBezTo>
                  <a:cubicBezTo>
                    <a:pt x="0" y="123"/>
                    <a:pt x="0" y="69"/>
                    <a:pt x="34" y="35"/>
                  </a:cubicBezTo>
                  <a:cubicBezTo>
                    <a:pt x="68" y="1"/>
                    <a:pt x="123" y="0"/>
                    <a:pt x="156" y="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123"/>
            <p:cNvSpPr/>
            <p:nvPr userDrawn="1"/>
          </p:nvSpPr>
          <p:spPr bwMode="auto">
            <a:xfrm>
              <a:off x="1185805" y="5661421"/>
              <a:ext cx="244041" cy="245678"/>
            </a:xfrm>
            <a:custGeom>
              <a:avLst/>
              <a:gdLst>
                <a:gd name="T0" fmla="*/ 157 w 190"/>
                <a:gd name="T1" fmla="*/ 34 h 190"/>
                <a:gd name="T2" fmla="*/ 155 w 190"/>
                <a:gd name="T3" fmla="*/ 156 h 190"/>
                <a:gd name="T4" fmla="*/ 33 w 190"/>
                <a:gd name="T5" fmla="*/ 157 h 190"/>
                <a:gd name="T6" fmla="*/ 35 w 190"/>
                <a:gd name="T7" fmla="*/ 35 h 190"/>
                <a:gd name="T8" fmla="*/ 157 w 190"/>
                <a:gd name="T9" fmla="*/ 3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57" y="34"/>
                  </a:moveTo>
                  <a:cubicBezTo>
                    <a:pt x="190" y="67"/>
                    <a:pt x="189" y="122"/>
                    <a:pt x="155" y="156"/>
                  </a:cubicBezTo>
                  <a:cubicBezTo>
                    <a:pt x="121" y="190"/>
                    <a:pt x="67" y="190"/>
                    <a:pt x="33" y="157"/>
                  </a:cubicBezTo>
                  <a:cubicBezTo>
                    <a:pt x="0" y="124"/>
                    <a:pt x="1" y="69"/>
                    <a:pt x="35" y="35"/>
                  </a:cubicBezTo>
                  <a:cubicBezTo>
                    <a:pt x="69" y="1"/>
                    <a:pt x="123" y="0"/>
                    <a:pt x="15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124"/>
            <p:cNvSpPr/>
            <p:nvPr userDrawn="1"/>
          </p:nvSpPr>
          <p:spPr bwMode="auto">
            <a:xfrm>
              <a:off x="1383986" y="5861239"/>
              <a:ext cx="244041" cy="244041"/>
            </a:xfrm>
            <a:custGeom>
              <a:avLst/>
              <a:gdLst>
                <a:gd name="T0" fmla="*/ 157 w 190"/>
                <a:gd name="T1" fmla="*/ 33 h 189"/>
                <a:gd name="T2" fmla="*/ 155 w 190"/>
                <a:gd name="T3" fmla="*/ 155 h 189"/>
                <a:gd name="T4" fmla="*/ 33 w 190"/>
                <a:gd name="T5" fmla="*/ 156 h 189"/>
                <a:gd name="T6" fmla="*/ 35 w 190"/>
                <a:gd name="T7" fmla="*/ 34 h 189"/>
                <a:gd name="T8" fmla="*/ 157 w 190"/>
                <a:gd name="T9" fmla="*/ 33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89">
                  <a:moveTo>
                    <a:pt x="157" y="33"/>
                  </a:moveTo>
                  <a:cubicBezTo>
                    <a:pt x="190" y="66"/>
                    <a:pt x="189" y="121"/>
                    <a:pt x="155" y="155"/>
                  </a:cubicBezTo>
                  <a:cubicBezTo>
                    <a:pt x="121" y="189"/>
                    <a:pt x="67" y="189"/>
                    <a:pt x="33" y="156"/>
                  </a:cubicBezTo>
                  <a:cubicBezTo>
                    <a:pt x="0" y="123"/>
                    <a:pt x="1" y="68"/>
                    <a:pt x="35" y="34"/>
                  </a:cubicBezTo>
                  <a:cubicBezTo>
                    <a:pt x="69" y="0"/>
                    <a:pt x="123" y="0"/>
                    <a:pt x="157" y="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125"/>
            <p:cNvSpPr/>
            <p:nvPr userDrawn="1"/>
          </p:nvSpPr>
          <p:spPr bwMode="auto">
            <a:xfrm>
              <a:off x="1582166" y="6059418"/>
              <a:ext cx="244041" cy="245678"/>
            </a:xfrm>
            <a:custGeom>
              <a:avLst/>
              <a:gdLst>
                <a:gd name="T0" fmla="*/ 157 w 190"/>
                <a:gd name="T1" fmla="*/ 33 h 190"/>
                <a:gd name="T2" fmla="*/ 155 w 190"/>
                <a:gd name="T3" fmla="*/ 155 h 190"/>
                <a:gd name="T4" fmla="*/ 34 w 190"/>
                <a:gd name="T5" fmla="*/ 156 h 190"/>
                <a:gd name="T6" fmla="*/ 35 w 190"/>
                <a:gd name="T7" fmla="*/ 34 h 190"/>
                <a:gd name="T8" fmla="*/ 157 w 190"/>
                <a:gd name="T9" fmla="*/ 3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57" y="33"/>
                  </a:moveTo>
                  <a:cubicBezTo>
                    <a:pt x="190" y="66"/>
                    <a:pt x="190" y="121"/>
                    <a:pt x="155" y="155"/>
                  </a:cubicBezTo>
                  <a:cubicBezTo>
                    <a:pt x="121" y="189"/>
                    <a:pt x="67" y="190"/>
                    <a:pt x="34" y="156"/>
                  </a:cubicBezTo>
                  <a:cubicBezTo>
                    <a:pt x="0" y="123"/>
                    <a:pt x="1" y="68"/>
                    <a:pt x="35" y="34"/>
                  </a:cubicBezTo>
                  <a:cubicBezTo>
                    <a:pt x="69" y="0"/>
                    <a:pt x="123" y="0"/>
                    <a:pt x="157" y="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126"/>
            <p:cNvSpPr/>
            <p:nvPr userDrawn="1"/>
          </p:nvSpPr>
          <p:spPr bwMode="auto">
            <a:xfrm>
              <a:off x="201456" y="5859601"/>
              <a:ext cx="245678" cy="244041"/>
            </a:xfrm>
            <a:custGeom>
              <a:avLst/>
              <a:gdLst>
                <a:gd name="T0" fmla="*/ 157 w 190"/>
                <a:gd name="T1" fmla="*/ 34 h 190"/>
                <a:gd name="T2" fmla="*/ 155 w 190"/>
                <a:gd name="T3" fmla="*/ 155 h 190"/>
                <a:gd name="T4" fmla="*/ 34 w 190"/>
                <a:gd name="T5" fmla="*/ 157 h 190"/>
                <a:gd name="T6" fmla="*/ 35 w 190"/>
                <a:gd name="T7" fmla="*/ 35 h 190"/>
                <a:gd name="T8" fmla="*/ 157 w 190"/>
                <a:gd name="T9" fmla="*/ 3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57" y="34"/>
                  </a:moveTo>
                  <a:cubicBezTo>
                    <a:pt x="190" y="67"/>
                    <a:pt x="190" y="121"/>
                    <a:pt x="155" y="155"/>
                  </a:cubicBezTo>
                  <a:cubicBezTo>
                    <a:pt x="121" y="189"/>
                    <a:pt x="67" y="190"/>
                    <a:pt x="34" y="157"/>
                  </a:cubicBezTo>
                  <a:cubicBezTo>
                    <a:pt x="0" y="123"/>
                    <a:pt x="1" y="69"/>
                    <a:pt x="35" y="35"/>
                  </a:cubicBezTo>
                  <a:cubicBezTo>
                    <a:pt x="69" y="1"/>
                    <a:pt x="124" y="0"/>
                    <a:pt x="15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127"/>
            <p:cNvSpPr/>
            <p:nvPr userDrawn="1"/>
          </p:nvSpPr>
          <p:spPr bwMode="auto">
            <a:xfrm>
              <a:off x="399636" y="6057781"/>
              <a:ext cx="245678" cy="244041"/>
            </a:xfrm>
            <a:custGeom>
              <a:avLst/>
              <a:gdLst>
                <a:gd name="T0" fmla="*/ 157 w 190"/>
                <a:gd name="T1" fmla="*/ 34 h 190"/>
                <a:gd name="T2" fmla="*/ 156 w 190"/>
                <a:gd name="T3" fmla="*/ 156 h 190"/>
                <a:gd name="T4" fmla="*/ 34 w 190"/>
                <a:gd name="T5" fmla="*/ 157 h 190"/>
                <a:gd name="T6" fmla="*/ 35 w 190"/>
                <a:gd name="T7" fmla="*/ 35 h 190"/>
                <a:gd name="T8" fmla="*/ 157 w 190"/>
                <a:gd name="T9" fmla="*/ 3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57" y="34"/>
                  </a:moveTo>
                  <a:cubicBezTo>
                    <a:pt x="190" y="67"/>
                    <a:pt x="190" y="122"/>
                    <a:pt x="156" y="156"/>
                  </a:cubicBezTo>
                  <a:cubicBezTo>
                    <a:pt x="122" y="190"/>
                    <a:pt x="67" y="190"/>
                    <a:pt x="34" y="157"/>
                  </a:cubicBezTo>
                  <a:cubicBezTo>
                    <a:pt x="0" y="124"/>
                    <a:pt x="1" y="69"/>
                    <a:pt x="35" y="35"/>
                  </a:cubicBezTo>
                  <a:cubicBezTo>
                    <a:pt x="69" y="1"/>
                    <a:pt x="124" y="0"/>
                    <a:pt x="15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28"/>
            <p:cNvSpPr/>
            <p:nvPr userDrawn="1"/>
          </p:nvSpPr>
          <p:spPr bwMode="auto">
            <a:xfrm>
              <a:off x="596178" y="6252686"/>
              <a:ext cx="244041" cy="245678"/>
            </a:xfrm>
            <a:custGeom>
              <a:avLst/>
              <a:gdLst>
                <a:gd name="T0" fmla="*/ 156 w 190"/>
                <a:gd name="T1" fmla="*/ 33 h 190"/>
                <a:gd name="T2" fmla="*/ 155 w 190"/>
                <a:gd name="T3" fmla="*/ 155 h 190"/>
                <a:gd name="T4" fmla="*/ 33 w 190"/>
                <a:gd name="T5" fmla="*/ 156 h 190"/>
                <a:gd name="T6" fmla="*/ 34 w 190"/>
                <a:gd name="T7" fmla="*/ 34 h 190"/>
                <a:gd name="T8" fmla="*/ 156 w 190"/>
                <a:gd name="T9" fmla="*/ 3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56" y="33"/>
                  </a:moveTo>
                  <a:cubicBezTo>
                    <a:pt x="190" y="66"/>
                    <a:pt x="189" y="121"/>
                    <a:pt x="155" y="155"/>
                  </a:cubicBezTo>
                  <a:cubicBezTo>
                    <a:pt x="121" y="189"/>
                    <a:pt x="66" y="190"/>
                    <a:pt x="33" y="156"/>
                  </a:cubicBezTo>
                  <a:cubicBezTo>
                    <a:pt x="0" y="123"/>
                    <a:pt x="0" y="68"/>
                    <a:pt x="34" y="34"/>
                  </a:cubicBezTo>
                  <a:cubicBezTo>
                    <a:pt x="68" y="0"/>
                    <a:pt x="123" y="0"/>
                    <a:pt x="156" y="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129"/>
            <p:cNvSpPr/>
            <p:nvPr userDrawn="1"/>
          </p:nvSpPr>
          <p:spPr bwMode="auto">
            <a:xfrm>
              <a:off x="794359" y="6450866"/>
              <a:ext cx="244041" cy="245678"/>
            </a:xfrm>
            <a:custGeom>
              <a:avLst/>
              <a:gdLst>
                <a:gd name="T0" fmla="*/ 156 w 190"/>
                <a:gd name="T1" fmla="*/ 33 h 190"/>
                <a:gd name="T2" fmla="*/ 155 w 190"/>
                <a:gd name="T3" fmla="*/ 155 h 190"/>
                <a:gd name="T4" fmla="*/ 33 w 190"/>
                <a:gd name="T5" fmla="*/ 156 h 190"/>
                <a:gd name="T6" fmla="*/ 34 w 190"/>
                <a:gd name="T7" fmla="*/ 34 h 190"/>
                <a:gd name="T8" fmla="*/ 156 w 190"/>
                <a:gd name="T9" fmla="*/ 3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56" y="33"/>
                  </a:moveTo>
                  <a:cubicBezTo>
                    <a:pt x="190" y="66"/>
                    <a:pt x="189" y="121"/>
                    <a:pt x="155" y="155"/>
                  </a:cubicBezTo>
                  <a:cubicBezTo>
                    <a:pt x="121" y="189"/>
                    <a:pt x="66" y="190"/>
                    <a:pt x="33" y="156"/>
                  </a:cubicBezTo>
                  <a:cubicBezTo>
                    <a:pt x="0" y="123"/>
                    <a:pt x="0" y="68"/>
                    <a:pt x="34" y="34"/>
                  </a:cubicBezTo>
                  <a:cubicBezTo>
                    <a:pt x="69" y="0"/>
                    <a:pt x="123" y="0"/>
                    <a:pt x="156" y="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130"/>
            <p:cNvSpPr/>
            <p:nvPr userDrawn="1"/>
          </p:nvSpPr>
          <p:spPr bwMode="auto">
            <a:xfrm>
              <a:off x="992539" y="6649047"/>
              <a:ext cx="244041" cy="245678"/>
            </a:xfrm>
            <a:custGeom>
              <a:avLst/>
              <a:gdLst>
                <a:gd name="T0" fmla="*/ 157 w 190"/>
                <a:gd name="T1" fmla="*/ 33 h 190"/>
                <a:gd name="T2" fmla="*/ 155 w 190"/>
                <a:gd name="T3" fmla="*/ 155 h 190"/>
                <a:gd name="T4" fmla="*/ 33 w 190"/>
                <a:gd name="T5" fmla="*/ 156 h 190"/>
                <a:gd name="T6" fmla="*/ 35 w 190"/>
                <a:gd name="T7" fmla="*/ 35 h 190"/>
                <a:gd name="T8" fmla="*/ 157 w 190"/>
                <a:gd name="T9" fmla="*/ 3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57" y="33"/>
                  </a:moveTo>
                  <a:cubicBezTo>
                    <a:pt x="190" y="67"/>
                    <a:pt x="189" y="121"/>
                    <a:pt x="155" y="155"/>
                  </a:cubicBezTo>
                  <a:cubicBezTo>
                    <a:pt x="121" y="189"/>
                    <a:pt x="67" y="190"/>
                    <a:pt x="33" y="156"/>
                  </a:cubicBezTo>
                  <a:cubicBezTo>
                    <a:pt x="0" y="123"/>
                    <a:pt x="1" y="69"/>
                    <a:pt x="35" y="35"/>
                  </a:cubicBezTo>
                  <a:cubicBezTo>
                    <a:pt x="69" y="1"/>
                    <a:pt x="123" y="0"/>
                    <a:pt x="157" y="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31"/>
            <p:cNvSpPr/>
            <p:nvPr userDrawn="1"/>
          </p:nvSpPr>
          <p:spPr bwMode="auto">
            <a:xfrm>
              <a:off x="596178" y="5466515"/>
              <a:ext cx="244041" cy="244041"/>
            </a:xfrm>
            <a:custGeom>
              <a:avLst/>
              <a:gdLst>
                <a:gd name="T0" fmla="*/ 156 w 190"/>
                <a:gd name="T1" fmla="*/ 33 h 190"/>
                <a:gd name="T2" fmla="*/ 155 w 190"/>
                <a:gd name="T3" fmla="*/ 155 h 190"/>
                <a:gd name="T4" fmla="*/ 33 w 190"/>
                <a:gd name="T5" fmla="*/ 156 h 190"/>
                <a:gd name="T6" fmla="*/ 34 w 190"/>
                <a:gd name="T7" fmla="*/ 34 h 190"/>
                <a:gd name="T8" fmla="*/ 156 w 190"/>
                <a:gd name="T9" fmla="*/ 3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56" y="33"/>
                  </a:moveTo>
                  <a:cubicBezTo>
                    <a:pt x="190" y="66"/>
                    <a:pt x="189" y="121"/>
                    <a:pt x="155" y="155"/>
                  </a:cubicBezTo>
                  <a:cubicBezTo>
                    <a:pt x="121" y="189"/>
                    <a:pt x="66" y="190"/>
                    <a:pt x="33" y="156"/>
                  </a:cubicBezTo>
                  <a:cubicBezTo>
                    <a:pt x="0" y="123"/>
                    <a:pt x="0" y="68"/>
                    <a:pt x="34" y="34"/>
                  </a:cubicBezTo>
                  <a:cubicBezTo>
                    <a:pt x="68" y="0"/>
                    <a:pt x="123" y="0"/>
                    <a:pt x="156" y="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32"/>
            <p:cNvSpPr/>
            <p:nvPr userDrawn="1"/>
          </p:nvSpPr>
          <p:spPr bwMode="auto">
            <a:xfrm>
              <a:off x="794359" y="5664696"/>
              <a:ext cx="244041" cy="244041"/>
            </a:xfrm>
            <a:custGeom>
              <a:avLst/>
              <a:gdLst>
                <a:gd name="T0" fmla="*/ 156 w 190"/>
                <a:gd name="T1" fmla="*/ 33 h 190"/>
                <a:gd name="T2" fmla="*/ 155 w 190"/>
                <a:gd name="T3" fmla="*/ 155 h 190"/>
                <a:gd name="T4" fmla="*/ 33 w 190"/>
                <a:gd name="T5" fmla="*/ 156 h 190"/>
                <a:gd name="T6" fmla="*/ 35 w 190"/>
                <a:gd name="T7" fmla="*/ 34 h 190"/>
                <a:gd name="T8" fmla="*/ 156 w 190"/>
                <a:gd name="T9" fmla="*/ 3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56" y="33"/>
                  </a:moveTo>
                  <a:cubicBezTo>
                    <a:pt x="190" y="66"/>
                    <a:pt x="189" y="121"/>
                    <a:pt x="155" y="155"/>
                  </a:cubicBezTo>
                  <a:cubicBezTo>
                    <a:pt x="121" y="189"/>
                    <a:pt x="66" y="190"/>
                    <a:pt x="33" y="156"/>
                  </a:cubicBezTo>
                  <a:cubicBezTo>
                    <a:pt x="0" y="123"/>
                    <a:pt x="0" y="68"/>
                    <a:pt x="35" y="34"/>
                  </a:cubicBezTo>
                  <a:cubicBezTo>
                    <a:pt x="69" y="0"/>
                    <a:pt x="123" y="0"/>
                    <a:pt x="156" y="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33"/>
            <p:cNvSpPr/>
            <p:nvPr userDrawn="1"/>
          </p:nvSpPr>
          <p:spPr bwMode="auto">
            <a:xfrm>
              <a:off x="989263" y="5859601"/>
              <a:ext cx="244041" cy="244041"/>
            </a:xfrm>
            <a:custGeom>
              <a:avLst/>
              <a:gdLst>
                <a:gd name="T0" fmla="*/ 157 w 190"/>
                <a:gd name="T1" fmla="*/ 33 h 190"/>
                <a:gd name="T2" fmla="*/ 155 w 190"/>
                <a:gd name="T3" fmla="*/ 155 h 190"/>
                <a:gd name="T4" fmla="*/ 34 w 190"/>
                <a:gd name="T5" fmla="*/ 157 h 190"/>
                <a:gd name="T6" fmla="*/ 35 w 190"/>
                <a:gd name="T7" fmla="*/ 35 h 190"/>
                <a:gd name="T8" fmla="*/ 157 w 190"/>
                <a:gd name="T9" fmla="*/ 3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57" y="33"/>
                  </a:moveTo>
                  <a:cubicBezTo>
                    <a:pt x="190" y="67"/>
                    <a:pt x="190" y="121"/>
                    <a:pt x="155" y="155"/>
                  </a:cubicBezTo>
                  <a:cubicBezTo>
                    <a:pt x="121" y="189"/>
                    <a:pt x="67" y="190"/>
                    <a:pt x="34" y="157"/>
                  </a:cubicBezTo>
                  <a:cubicBezTo>
                    <a:pt x="0" y="123"/>
                    <a:pt x="1" y="69"/>
                    <a:pt x="35" y="35"/>
                  </a:cubicBezTo>
                  <a:cubicBezTo>
                    <a:pt x="69" y="1"/>
                    <a:pt x="124" y="0"/>
                    <a:pt x="157" y="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34"/>
            <p:cNvSpPr/>
            <p:nvPr userDrawn="1"/>
          </p:nvSpPr>
          <p:spPr bwMode="auto">
            <a:xfrm>
              <a:off x="1187444" y="6057781"/>
              <a:ext cx="244041" cy="244041"/>
            </a:xfrm>
            <a:custGeom>
              <a:avLst/>
              <a:gdLst>
                <a:gd name="T0" fmla="*/ 157 w 190"/>
                <a:gd name="T1" fmla="*/ 34 h 190"/>
                <a:gd name="T2" fmla="*/ 156 w 190"/>
                <a:gd name="T3" fmla="*/ 156 h 190"/>
                <a:gd name="T4" fmla="*/ 34 w 190"/>
                <a:gd name="T5" fmla="*/ 157 h 190"/>
                <a:gd name="T6" fmla="*/ 35 w 190"/>
                <a:gd name="T7" fmla="*/ 35 h 190"/>
                <a:gd name="T8" fmla="*/ 157 w 190"/>
                <a:gd name="T9" fmla="*/ 3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57" y="34"/>
                  </a:moveTo>
                  <a:cubicBezTo>
                    <a:pt x="190" y="67"/>
                    <a:pt x="190" y="121"/>
                    <a:pt x="156" y="156"/>
                  </a:cubicBezTo>
                  <a:cubicBezTo>
                    <a:pt x="122" y="190"/>
                    <a:pt x="67" y="190"/>
                    <a:pt x="34" y="157"/>
                  </a:cubicBezTo>
                  <a:cubicBezTo>
                    <a:pt x="0" y="124"/>
                    <a:pt x="1" y="69"/>
                    <a:pt x="35" y="35"/>
                  </a:cubicBezTo>
                  <a:cubicBezTo>
                    <a:pt x="69" y="1"/>
                    <a:pt x="124" y="0"/>
                    <a:pt x="15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35"/>
            <p:cNvSpPr/>
            <p:nvPr userDrawn="1"/>
          </p:nvSpPr>
          <p:spPr bwMode="auto">
            <a:xfrm>
              <a:off x="1385623" y="6255962"/>
              <a:ext cx="244041" cy="244041"/>
            </a:xfrm>
            <a:custGeom>
              <a:avLst/>
              <a:gdLst>
                <a:gd name="T0" fmla="*/ 157 w 190"/>
                <a:gd name="T1" fmla="*/ 34 h 190"/>
                <a:gd name="T2" fmla="*/ 156 w 190"/>
                <a:gd name="T3" fmla="*/ 156 h 190"/>
                <a:gd name="T4" fmla="*/ 34 w 190"/>
                <a:gd name="T5" fmla="*/ 157 h 190"/>
                <a:gd name="T6" fmla="*/ 35 w 190"/>
                <a:gd name="T7" fmla="*/ 35 h 190"/>
                <a:gd name="T8" fmla="*/ 157 w 190"/>
                <a:gd name="T9" fmla="*/ 3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57" y="34"/>
                  </a:moveTo>
                  <a:cubicBezTo>
                    <a:pt x="190" y="67"/>
                    <a:pt x="190" y="122"/>
                    <a:pt x="156" y="156"/>
                  </a:cubicBezTo>
                  <a:cubicBezTo>
                    <a:pt x="122" y="190"/>
                    <a:pt x="67" y="190"/>
                    <a:pt x="34" y="157"/>
                  </a:cubicBezTo>
                  <a:cubicBezTo>
                    <a:pt x="0" y="124"/>
                    <a:pt x="1" y="69"/>
                    <a:pt x="35" y="35"/>
                  </a:cubicBezTo>
                  <a:cubicBezTo>
                    <a:pt x="69" y="1"/>
                    <a:pt x="124" y="0"/>
                    <a:pt x="15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39"/>
            <p:cNvSpPr/>
            <p:nvPr userDrawn="1"/>
          </p:nvSpPr>
          <p:spPr bwMode="auto">
            <a:xfrm>
              <a:off x="1565787" y="6321476"/>
              <a:ext cx="589627" cy="591265"/>
            </a:xfrm>
            <a:custGeom>
              <a:avLst/>
              <a:gdLst>
                <a:gd name="T0" fmla="*/ 445 w 458"/>
                <a:gd name="T1" fmla="*/ 74 h 459"/>
                <a:gd name="T2" fmla="*/ 385 w 458"/>
                <a:gd name="T3" fmla="*/ 14 h 459"/>
                <a:gd name="T4" fmla="*/ 336 w 458"/>
                <a:gd name="T5" fmla="*/ 14 h 459"/>
                <a:gd name="T6" fmla="*/ 13 w 458"/>
                <a:gd name="T7" fmla="*/ 337 h 459"/>
                <a:gd name="T8" fmla="*/ 13 w 458"/>
                <a:gd name="T9" fmla="*/ 385 h 459"/>
                <a:gd name="T10" fmla="*/ 74 w 458"/>
                <a:gd name="T11" fmla="*/ 445 h 459"/>
                <a:gd name="T12" fmla="*/ 122 w 458"/>
                <a:gd name="T13" fmla="*/ 445 h 459"/>
                <a:gd name="T14" fmla="*/ 445 w 458"/>
                <a:gd name="T15" fmla="*/ 122 h 459"/>
                <a:gd name="T16" fmla="*/ 445 w 458"/>
                <a:gd name="T17" fmla="*/ 74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8" h="459">
                  <a:moveTo>
                    <a:pt x="445" y="74"/>
                  </a:moveTo>
                  <a:cubicBezTo>
                    <a:pt x="385" y="14"/>
                    <a:pt x="385" y="14"/>
                    <a:pt x="385" y="14"/>
                  </a:cubicBezTo>
                  <a:cubicBezTo>
                    <a:pt x="371" y="0"/>
                    <a:pt x="350" y="0"/>
                    <a:pt x="336" y="14"/>
                  </a:cubicBezTo>
                  <a:cubicBezTo>
                    <a:pt x="13" y="337"/>
                    <a:pt x="13" y="337"/>
                    <a:pt x="13" y="337"/>
                  </a:cubicBezTo>
                  <a:cubicBezTo>
                    <a:pt x="0" y="350"/>
                    <a:pt x="0" y="372"/>
                    <a:pt x="13" y="385"/>
                  </a:cubicBezTo>
                  <a:cubicBezTo>
                    <a:pt x="74" y="445"/>
                    <a:pt x="74" y="445"/>
                    <a:pt x="74" y="445"/>
                  </a:cubicBezTo>
                  <a:cubicBezTo>
                    <a:pt x="87" y="459"/>
                    <a:pt x="108" y="459"/>
                    <a:pt x="122" y="445"/>
                  </a:cubicBezTo>
                  <a:cubicBezTo>
                    <a:pt x="445" y="122"/>
                    <a:pt x="445" y="122"/>
                    <a:pt x="445" y="122"/>
                  </a:cubicBezTo>
                  <a:cubicBezTo>
                    <a:pt x="458" y="109"/>
                    <a:pt x="458" y="87"/>
                    <a:pt x="445" y="7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140"/>
            <p:cNvSpPr/>
            <p:nvPr userDrawn="1"/>
          </p:nvSpPr>
          <p:spPr bwMode="auto">
            <a:xfrm>
              <a:off x="1770519" y="6526207"/>
              <a:ext cx="589627" cy="589627"/>
            </a:xfrm>
            <a:custGeom>
              <a:avLst/>
              <a:gdLst>
                <a:gd name="T0" fmla="*/ 445 w 458"/>
                <a:gd name="T1" fmla="*/ 74 h 458"/>
                <a:gd name="T2" fmla="*/ 384 w 458"/>
                <a:gd name="T3" fmla="*/ 13 h 458"/>
                <a:gd name="T4" fmla="*/ 336 w 458"/>
                <a:gd name="T5" fmla="*/ 13 h 458"/>
                <a:gd name="T6" fmla="*/ 13 w 458"/>
                <a:gd name="T7" fmla="*/ 337 h 458"/>
                <a:gd name="T8" fmla="*/ 13 w 458"/>
                <a:gd name="T9" fmla="*/ 385 h 458"/>
                <a:gd name="T10" fmla="*/ 73 w 458"/>
                <a:gd name="T11" fmla="*/ 445 h 458"/>
                <a:gd name="T12" fmla="*/ 121 w 458"/>
                <a:gd name="T13" fmla="*/ 445 h 458"/>
                <a:gd name="T14" fmla="*/ 445 w 458"/>
                <a:gd name="T15" fmla="*/ 122 h 458"/>
                <a:gd name="T16" fmla="*/ 445 w 458"/>
                <a:gd name="T17" fmla="*/ 74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8" h="458">
                  <a:moveTo>
                    <a:pt x="445" y="74"/>
                  </a:moveTo>
                  <a:cubicBezTo>
                    <a:pt x="384" y="13"/>
                    <a:pt x="384" y="13"/>
                    <a:pt x="384" y="13"/>
                  </a:cubicBezTo>
                  <a:cubicBezTo>
                    <a:pt x="371" y="0"/>
                    <a:pt x="349" y="0"/>
                    <a:pt x="336" y="13"/>
                  </a:cubicBezTo>
                  <a:cubicBezTo>
                    <a:pt x="13" y="337"/>
                    <a:pt x="13" y="337"/>
                    <a:pt x="13" y="337"/>
                  </a:cubicBezTo>
                  <a:cubicBezTo>
                    <a:pt x="0" y="350"/>
                    <a:pt x="0" y="371"/>
                    <a:pt x="13" y="385"/>
                  </a:cubicBezTo>
                  <a:cubicBezTo>
                    <a:pt x="73" y="445"/>
                    <a:pt x="73" y="445"/>
                    <a:pt x="73" y="445"/>
                  </a:cubicBezTo>
                  <a:cubicBezTo>
                    <a:pt x="86" y="458"/>
                    <a:pt x="108" y="458"/>
                    <a:pt x="121" y="445"/>
                  </a:cubicBezTo>
                  <a:cubicBezTo>
                    <a:pt x="445" y="122"/>
                    <a:pt x="445" y="122"/>
                    <a:pt x="445" y="122"/>
                  </a:cubicBezTo>
                  <a:cubicBezTo>
                    <a:pt x="458" y="109"/>
                    <a:pt x="458" y="87"/>
                    <a:pt x="445" y="7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143"/>
            <p:cNvSpPr/>
            <p:nvPr userDrawn="1"/>
          </p:nvSpPr>
          <p:spPr bwMode="auto">
            <a:xfrm>
              <a:off x="2286443" y="5676161"/>
              <a:ext cx="753412" cy="755051"/>
            </a:xfrm>
            <a:custGeom>
              <a:avLst/>
              <a:gdLst>
                <a:gd name="T0" fmla="*/ 572 w 585"/>
                <a:gd name="T1" fmla="*/ 513 h 586"/>
                <a:gd name="T2" fmla="*/ 512 w 585"/>
                <a:gd name="T3" fmla="*/ 573 h 586"/>
                <a:gd name="T4" fmla="*/ 464 w 585"/>
                <a:gd name="T5" fmla="*/ 573 h 586"/>
                <a:gd name="T6" fmla="*/ 13 w 585"/>
                <a:gd name="T7" fmla="*/ 122 h 586"/>
                <a:gd name="T8" fmla="*/ 13 w 585"/>
                <a:gd name="T9" fmla="*/ 74 h 586"/>
                <a:gd name="T10" fmla="*/ 73 w 585"/>
                <a:gd name="T11" fmla="*/ 14 h 586"/>
                <a:gd name="T12" fmla="*/ 121 w 585"/>
                <a:gd name="T13" fmla="*/ 14 h 586"/>
                <a:gd name="T14" fmla="*/ 572 w 585"/>
                <a:gd name="T15" fmla="*/ 465 h 586"/>
                <a:gd name="T16" fmla="*/ 572 w 585"/>
                <a:gd name="T17" fmla="*/ 51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5" h="586">
                  <a:moveTo>
                    <a:pt x="572" y="513"/>
                  </a:moveTo>
                  <a:cubicBezTo>
                    <a:pt x="512" y="573"/>
                    <a:pt x="512" y="573"/>
                    <a:pt x="512" y="573"/>
                  </a:cubicBezTo>
                  <a:cubicBezTo>
                    <a:pt x="499" y="586"/>
                    <a:pt x="477" y="586"/>
                    <a:pt x="464" y="573"/>
                  </a:cubicBezTo>
                  <a:cubicBezTo>
                    <a:pt x="13" y="122"/>
                    <a:pt x="13" y="122"/>
                    <a:pt x="13" y="122"/>
                  </a:cubicBezTo>
                  <a:cubicBezTo>
                    <a:pt x="0" y="109"/>
                    <a:pt x="0" y="87"/>
                    <a:pt x="13" y="74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86" y="0"/>
                    <a:pt x="108" y="0"/>
                    <a:pt x="121" y="14"/>
                  </a:cubicBezTo>
                  <a:cubicBezTo>
                    <a:pt x="572" y="465"/>
                    <a:pt x="572" y="465"/>
                    <a:pt x="572" y="465"/>
                  </a:cubicBezTo>
                  <a:cubicBezTo>
                    <a:pt x="585" y="478"/>
                    <a:pt x="585" y="499"/>
                    <a:pt x="572" y="513"/>
                  </a:cubicBezTo>
                  <a:close/>
                </a:path>
              </a:pathLst>
            </a:custGeom>
            <a:solidFill>
              <a:schemeClr val="accent4"/>
            </a:solidFill>
            <a:ln w="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144"/>
            <p:cNvSpPr/>
            <p:nvPr userDrawn="1"/>
          </p:nvSpPr>
          <p:spPr bwMode="auto">
            <a:xfrm>
              <a:off x="3295948" y="6378419"/>
              <a:ext cx="767305" cy="481169"/>
            </a:xfrm>
            <a:custGeom>
              <a:avLst/>
              <a:gdLst/>
              <a:ahLst/>
              <a:cxnLst/>
              <a:rect l="l" t="t" r="r" b="b"/>
              <a:pathLst>
                <a:path w="767305" h="481169">
                  <a:moveTo>
                    <a:pt x="384133" y="0"/>
                  </a:moveTo>
                  <a:cubicBezTo>
                    <a:pt x="482498" y="0"/>
                    <a:pt x="580863" y="37288"/>
                    <a:pt x="656083" y="111866"/>
                  </a:cubicBezTo>
                  <a:cubicBezTo>
                    <a:pt x="755583" y="212224"/>
                    <a:pt x="788707" y="353782"/>
                    <a:pt x="753908" y="481169"/>
                  </a:cubicBezTo>
                  <a:lnTo>
                    <a:pt x="13515" y="481169"/>
                  </a:lnTo>
                  <a:cubicBezTo>
                    <a:pt x="-21586" y="353787"/>
                    <a:pt x="11823" y="212226"/>
                    <a:pt x="112183" y="111866"/>
                  </a:cubicBezTo>
                  <a:cubicBezTo>
                    <a:pt x="187404" y="37288"/>
                    <a:pt x="285768" y="0"/>
                    <a:pt x="3841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6"/>
            <p:cNvSpPr/>
            <p:nvPr userDrawn="1"/>
          </p:nvSpPr>
          <p:spPr bwMode="auto">
            <a:xfrm>
              <a:off x="5555298" y="261217"/>
              <a:ext cx="224732" cy="226435"/>
            </a:xfrm>
            <a:custGeom>
              <a:avLst/>
              <a:gdLst>
                <a:gd name="T0" fmla="*/ 138 w 168"/>
                <a:gd name="T1" fmla="*/ 139 h 169"/>
                <a:gd name="T2" fmla="*/ 30 w 168"/>
                <a:gd name="T3" fmla="*/ 139 h 169"/>
                <a:gd name="T4" fmla="*/ 30 w 168"/>
                <a:gd name="T5" fmla="*/ 30 h 169"/>
                <a:gd name="T6" fmla="*/ 138 w 168"/>
                <a:gd name="T7" fmla="*/ 30 h 169"/>
                <a:gd name="T8" fmla="*/ 138 w 168"/>
                <a:gd name="T9" fmla="*/ 13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69">
                  <a:moveTo>
                    <a:pt x="138" y="139"/>
                  </a:moveTo>
                  <a:cubicBezTo>
                    <a:pt x="108" y="169"/>
                    <a:pt x="60" y="169"/>
                    <a:pt x="30" y="139"/>
                  </a:cubicBezTo>
                  <a:cubicBezTo>
                    <a:pt x="0" y="109"/>
                    <a:pt x="0" y="60"/>
                    <a:pt x="30" y="30"/>
                  </a:cubicBezTo>
                  <a:cubicBezTo>
                    <a:pt x="60" y="0"/>
                    <a:pt x="108" y="0"/>
                    <a:pt x="138" y="30"/>
                  </a:cubicBezTo>
                  <a:cubicBezTo>
                    <a:pt x="168" y="60"/>
                    <a:pt x="168" y="109"/>
                    <a:pt x="138" y="139"/>
                  </a:cubicBezTo>
                  <a:close/>
                </a:path>
              </a:pathLst>
            </a:custGeom>
            <a:noFill/>
            <a:ln w="3" cap="flat">
              <a:solidFill>
                <a:srgbClr val="BA5044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17"/>
            <p:cNvSpPr/>
            <p:nvPr userDrawn="1"/>
          </p:nvSpPr>
          <p:spPr bwMode="auto">
            <a:xfrm>
              <a:off x="5354401" y="462113"/>
              <a:ext cx="224732" cy="224732"/>
            </a:xfrm>
            <a:custGeom>
              <a:avLst/>
              <a:gdLst>
                <a:gd name="T0" fmla="*/ 138 w 168"/>
                <a:gd name="T1" fmla="*/ 139 h 168"/>
                <a:gd name="T2" fmla="*/ 30 w 168"/>
                <a:gd name="T3" fmla="*/ 139 h 168"/>
                <a:gd name="T4" fmla="*/ 30 w 168"/>
                <a:gd name="T5" fmla="*/ 30 h 168"/>
                <a:gd name="T6" fmla="*/ 138 w 168"/>
                <a:gd name="T7" fmla="*/ 30 h 168"/>
                <a:gd name="T8" fmla="*/ 138 w 168"/>
                <a:gd name="T9" fmla="*/ 139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68">
                  <a:moveTo>
                    <a:pt x="138" y="139"/>
                  </a:moveTo>
                  <a:cubicBezTo>
                    <a:pt x="108" y="168"/>
                    <a:pt x="60" y="168"/>
                    <a:pt x="30" y="139"/>
                  </a:cubicBezTo>
                  <a:cubicBezTo>
                    <a:pt x="0" y="109"/>
                    <a:pt x="0" y="60"/>
                    <a:pt x="30" y="30"/>
                  </a:cubicBezTo>
                  <a:cubicBezTo>
                    <a:pt x="60" y="0"/>
                    <a:pt x="108" y="0"/>
                    <a:pt x="138" y="30"/>
                  </a:cubicBezTo>
                  <a:cubicBezTo>
                    <a:pt x="168" y="60"/>
                    <a:pt x="168" y="109"/>
                    <a:pt x="138" y="139"/>
                  </a:cubicBezTo>
                  <a:close/>
                </a:path>
              </a:pathLst>
            </a:custGeom>
            <a:noFill/>
            <a:ln w="3" cap="flat">
              <a:solidFill>
                <a:srgbClr val="BA5044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18"/>
            <p:cNvSpPr/>
            <p:nvPr userDrawn="1"/>
          </p:nvSpPr>
          <p:spPr bwMode="auto">
            <a:xfrm>
              <a:off x="5153505" y="663010"/>
              <a:ext cx="224732" cy="224732"/>
            </a:xfrm>
            <a:custGeom>
              <a:avLst/>
              <a:gdLst>
                <a:gd name="T0" fmla="*/ 139 w 168"/>
                <a:gd name="T1" fmla="*/ 138 h 168"/>
                <a:gd name="T2" fmla="*/ 30 w 168"/>
                <a:gd name="T3" fmla="*/ 138 h 168"/>
                <a:gd name="T4" fmla="*/ 30 w 168"/>
                <a:gd name="T5" fmla="*/ 30 h 168"/>
                <a:gd name="T6" fmla="*/ 139 w 168"/>
                <a:gd name="T7" fmla="*/ 30 h 168"/>
                <a:gd name="T8" fmla="*/ 139 w 168"/>
                <a:gd name="T9" fmla="*/ 13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68">
                  <a:moveTo>
                    <a:pt x="139" y="138"/>
                  </a:moveTo>
                  <a:cubicBezTo>
                    <a:pt x="109" y="168"/>
                    <a:pt x="60" y="168"/>
                    <a:pt x="30" y="138"/>
                  </a:cubicBezTo>
                  <a:cubicBezTo>
                    <a:pt x="0" y="108"/>
                    <a:pt x="0" y="60"/>
                    <a:pt x="30" y="30"/>
                  </a:cubicBezTo>
                  <a:cubicBezTo>
                    <a:pt x="60" y="0"/>
                    <a:pt x="109" y="0"/>
                    <a:pt x="139" y="30"/>
                  </a:cubicBezTo>
                  <a:cubicBezTo>
                    <a:pt x="168" y="60"/>
                    <a:pt x="168" y="108"/>
                    <a:pt x="139" y="138"/>
                  </a:cubicBezTo>
                  <a:close/>
                </a:path>
              </a:pathLst>
            </a:custGeom>
            <a:noFill/>
            <a:ln w="3" cap="flat">
              <a:solidFill>
                <a:srgbClr val="BA5044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19"/>
            <p:cNvSpPr/>
            <p:nvPr userDrawn="1"/>
          </p:nvSpPr>
          <p:spPr bwMode="auto">
            <a:xfrm>
              <a:off x="9502735" y="-21400"/>
              <a:ext cx="854338" cy="539267"/>
            </a:xfrm>
            <a:custGeom>
              <a:avLst/>
              <a:gdLst/>
              <a:ahLst/>
              <a:cxnLst/>
              <a:rect l="l" t="t" r="r" b="b"/>
              <a:pathLst>
                <a:path w="854338" h="539267">
                  <a:moveTo>
                    <a:pt x="72876" y="0"/>
                  </a:moveTo>
                  <a:lnTo>
                    <a:pt x="781463" y="0"/>
                  </a:lnTo>
                  <a:cubicBezTo>
                    <a:pt x="893821" y="166158"/>
                    <a:pt x="876212" y="393169"/>
                    <a:pt x="728936" y="539267"/>
                  </a:cubicBezTo>
                  <a:cubicBezTo>
                    <a:pt x="561660" y="706543"/>
                    <a:pt x="291341" y="706543"/>
                    <a:pt x="125403" y="539267"/>
                  </a:cubicBezTo>
                  <a:cubicBezTo>
                    <a:pt x="-21873" y="393169"/>
                    <a:pt x="-39482" y="166158"/>
                    <a:pt x="728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20"/>
            <p:cNvSpPr/>
            <p:nvPr userDrawn="1"/>
          </p:nvSpPr>
          <p:spPr bwMode="auto">
            <a:xfrm>
              <a:off x="3585491" y="-164411"/>
              <a:ext cx="1927244" cy="1925542"/>
            </a:xfrm>
            <a:custGeom>
              <a:avLst/>
              <a:gdLst>
                <a:gd name="T0" fmla="*/ 74 w 1440"/>
                <a:gd name="T1" fmla="*/ 1426 h 1440"/>
                <a:gd name="T2" fmla="*/ 14 w 1440"/>
                <a:gd name="T3" fmla="*/ 1366 h 1440"/>
                <a:gd name="T4" fmla="*/ 14 w 1440"/>
                <a:gd name="T5" fmla="*/ 1318 h 1440"/>
                <a:gd name="T6" fmla="*/ 1318 w 1440"/>
                <a:gd name="T7" fmla="*/ 13 h 1440"/>
                <a:gd name="T8" fmla="*/ 1366 w 1440"/>
                <a:gd name="T9" fmla="*/ 13 h 1440"/>
                <a:gd name="T10" fmla="*/ 1427 w 1440"/>
                <a:gd name="T11" fmla="*/ 73 h 1440"/>
                <a:gd name="T12" fmla="*/ 1427 w 1440"/>
                <a:gd name="T13" fmla="*/ 122 h 1440"/>
                <a:gd name="T14" fmla="*/ 122 w 1440"/>
                <a:gd name="T15" fmla="*/ 1426 h 1440"/>
                <a:gd name="T16" fmla="*/ 74 w 1440"/>
                <a:gd name="T17" fmla="*/ 1426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0" h="1440">
                  <a:moveTo>
                    <a:pt x="74" y="1426"/>
                  </a:moveTo>
                  <a:cubicBezTo>
                    <a:pt x="14" y="1366"/>
                    <a:pt x="14" y="1366"/>
                    <a:pt x="14" y="1366"/>
                  </a:cubicBezTo>
                  <a:cubicBezTo>
                    <a:pt x="0" y="1353"/>
                    <a:pt x="0" y="1331"/>
                    <a:pt x="14" y="1318"/>
                  </a:cubicBezTo>
                  <a:cubicBezTo>
                    <a:pt x="1318" y="13"/>
                    <a:pt x="1318" y="13"/>
                    <a:pt x="1318" y="13"/>
                  </a:cubicBezTo>
                  <a:cubicBezTo>
                    <a:pt x="1332" y="0"/>
                    <a:pt x="1353" y="0"/>
                    <a:pt x="1366" y="13"/>
                  </a:cubicBezTo>
                  <a:cubicBezTo>
                    <a:pt x="1427" y="73"/>
                    <a:pt x="1427" y="73"/>
                    <a:pt x="1427" y="73"/>
                  </a:cubicBezTo>
                  <a:cubicBezTo>
                    <a:pt x="1440" y="87"/>
                    <a:pt x="1440" y="108"/>
                    <a:pt x="1427" y="122"/>
                  </a:cubicBezTo>
                  <a:cubicBezTo>
                    <a:pt x="122" y="1426"/>
                    <a:pt x="122" y="1426"/>
                    <a:pt x="122" y="1426"/>
                  </a:cubicBezTo>
                  <a:cubicBezTo>
                    <a:pt x="109" y="1440"/>
                    <a:pt x="87" y="1440"/>
                    <a:pt x="74" y="142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24"/>
            <p:cNvSpPr/>
            <p:nvPr userDrawn="1"/>
          </p:nvSpPr>
          <p:spPr bwMode="auto">
            <a:xfrm>
              <a:off x="8325286" y="-658140"/>
              <a:ext cx="1462459" cy="1462459"/>
            </a:xfrm>
            <a:custGeom>
              <a:avLst/>
              <a:gdLst>
                <a:gd name="T0" fmla="*/ 195 w 1093"/>
                <a:gd name="T1" fmla="*/ 898 h 1093"/>
                <a:gd name="T2" fmla="*/ 195 w 1093"/>
                <a:gd name="T3" fmla="*/ 195 h 1093"/>
                <a:gd name="T4" fmla="*/ 898 w 1093"/>
                <a:gd name="T5" fmla="*/ 195 h 1093"/>
                <a:gd name="T6" fmla="*/ 898 w 1093"/>
                <a:gd name="T7" fmla="*/ 898 h 1093"/>
                <a:gd name="T8" fmla="*/ 195 w 1093"/>
                <a:gd name="T9" fmla="*/ 898 h 1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3" h="1093">
                  <a:moveTo>
                    <a:pt x="195" y="898"/>
                  </a:moveTo>
                  <a:cubicBezTo>
                    <a:pt x="0" y="704"/>
                    <a:pt x="0" y="389"/>
                    <a:pt x="195" y="195"/>
                  </a:cubicBezTo>
                  <a:cubicBezTo>
                    <a:pt x="389" y="0"/>
                    <a:pt x="704" y="0"/>
                    <a:pt x="898" y="195"/>
                  </a:cubicBezTo>
                  <a:cubicBezTo>
                    <a:pt x="1093" y="389"/>
                    <a:pt x="1093" y="704"/>
                    <a:pt x="898" y="898"/>
                  </a:cubicBezTo>
                  <a:cubicBezTo>
                    <a:pt x="704" y="1093"/>
                    <a:pt x="389" y="1093"/>
                    <a:pt x="195" y="898"/>
                  </a:cubicBezTo>
                  <a:close/>
                </a:path>
              </a:pathLst>
            </a:custGeom>
            <a:noFill/>
            <a:ln w="32" cap="flat">
              <a:solidFill>
                <a:schemeClr val="accent3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26"/>
            <p:cNvSpPr/>
            <p:nvPr userDrawn="1"/>
          </p:nvSpPr>
          <p:spPr bwMode="auto">
            <a:xfrm>
              <a:off x="7031377" y="366773"/>
              <a:ext cx="226435" cy="224732"/>
            </a:xfrm>
            <a:custGeom>
              <a:avLst/>
              <a:gdLst>
                <a:gd name="T0" fmla="*/ 30 w 169"/>
                <a:gd name="T1" fmla="*/ 30 h 168"/>
                <a:gd name="T2" fmla="*/ 139 w 169"/>
                <a:gd name="T3" fmla="*/ 30 h 168"/>
                <a:gd name="T4" fmla="*/ 139 w 169"/>
                <a:gd name="T5" fmla="*/ 138 h 168"/>
                <a:gd name="T6" fmla="*/ 30 w 169"/>
                <a:gd name="T7" fmla="*/ 138 h 168"/>
                <a:gd name="T8" fmla="*/ 30 w 169"/>
                <a:gd name="T9" fmla="*/ 3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68">
                  <a:moveTo>
                    <a:pt x="30" y="30"/>
                  </a:moveTo>
                  <a:cubicBezTo>
                    <a:pt x="60" y="0"/>
                    <a:pt x="109" y="0"/>
                    <a:pt x="139" y="30"/>
                  </a:cubicBezTo>
                  <a:cubicBezTo>
                    <a:pt x="169" y="60"/>
                    <a:pt x="169" y="108"/>
                    <a:pt x="139" y="138"/>
                  </a:cubicBezTo>
                  <a:cubicBezTo>
                    <a:pt x="109" y="168"/>
                    <a:pt x="60" y="168"/>
                    <a:pt x="30" y="138"/>
                  </a:cubicBezTo>
                  <a:cubicBezTo>
                    <a:pt x="0" y="108"/>
                    <a:pt x="0" y="60"/>
                    <a:pt x="30" y="30"/>
                  </a:cubicBezTo>
                  <a:close/>
                </a:path>
              </a:pathLst>
            </a:custGeom>
            <a:noFill/>
            <a:ln w="3" cap="flat">
              <a:solidFill>
                <a:schemeClr val="accent4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27"/>
            <p:cNvSpPr/>
            <p:nvPr userDrawn="1"/>
          </p:nvSpPr>
          <p:spPr bwMode="auto">
            <a:xfrm>
              <a:off x="7235678" y="164174"/>
              <a:ext cx="224732" cy="224732"/>
            </a:xfrm>
            <a:custGeom>
              <a:avLst/>
              <a:gdLst>
                <a:gd name="T0" fmla="*/ 30 w 168"/>
                <a:gd name="T1" fmla="*/ 30 h 168"/>
                <a:gd name="T2" fmla="*/ 138 w 168"/>
                <a:gd name="T3" fmla="*/ 30 h 168"/>
                <a:gd name="T4" fmla="*/ 138 w 168"/>
                <a:gd name="T5" fmla="*/ 138 h 168"/>
                <a:gd name="T6" fmla="*/ 30 w 168"/>
                <a:gd name="T7" fmla="*/ 138 h 168"/>
                <a:gd name="T8" fmla="*/ 30 w 168"/>
                <a:gd name="T9" fmla="*/ 3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68">
                  <a:moveTo>
                    <a:pt x="30" y="30"/>
                  </a:moveTo>
                  <a:cubicBezTo>
                    <a:pt x="60" y="0"/>
                    <a:pt x="108" y="0"/>
                    <a:pt x="138" y="30"/>
                  </a:cubicBezTo>
                  <a:cubicBezTo>
                    <a:pt x="168" y="60"/>
                    <a:pt x="168" y="108"/>
                    <a:pt x="138" y="138"/>
                  </a:cubicBezTo>
                  <a:cubicBezTo>
                    <a:pt x="108" y="168"/>
                    <a:pt x="60" y="168"/>
                    <a:pt x="30" y="138"/>
                  </a:cubicBezTo>
                  <a:cubicBezTo>
                    <a:pt x="0" y="108"/>
                    <a:pt x="0" y="60"/>
                    <a:pt x="30" y="30"/>
                  </a:cubicBezTo>
                  <a:close/>
                </a:path>
              </a:pathLst>
            </a:custGeom>
            <a:noFill/>
            <a:ln w="3" cap="flat">
              <a:solidFill>
                <a:schemeClr val="accent4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28"/>
            <p:cNvSpPr/>
            <p:nvPr userDrawn="1"/>
          </p:nvSpPr>
          <p:spPr bwMode="auto">
            <a:xfrm>
              <a:off x="7439980" y="-40127"/>
              <a:ext cx="224732" cy="224732"/>
            </a:xfrm>
            <a:custGeom>
              <a:avLst/>
              <a:gdLst>
                <a:gd name="T0" fmla="*/ 30 w 168"/>
                <a:gd name="T1" fmla="*/ 30 h 168"/>
                <a:gd name="T2" fmla="*/ 138 w 168"/>
                <a:gd name="T3" fmla="*/ 30 h 168"/>
                <a:gd name="T4" fmla="*/ 138 w 168"/>
                <a:gd name="T5" fmla="*/ 138 h 168"/>
                <a:gd name="T6" fmla="*/ 30 w 168"/>
                <a:gd name="T7" fmla="*/ 138 h 168"/>
                <a:gd name="T8" fmla="*/ 30 w 168"/>
                <a:gd name="T9" fmla="*/ 3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68">
                  <a:moveTo>
                    <a:pt x="30" y="30"/>
                  </a:moveTo>
                  <a:cubicBezTo>
                    <a:pt x="60" y="0"/>
                    <a:pt x="108" y="0"/>
                    <a:pt x="138" y="30"/>
                  </a:cubicBezTo>
                  <a:cubicBezTo>
                    <a:pt x="168" y="59"/>
                    <a:pt x="168" y="108"/>
                    <a:pt x="138" y="138"/>
                  </a:cubicBezTo>
                  <a:cubicBezTo>
                    <a:pt x="108" y="168"/>
                    <a:pt x="60" y="168"/>
                    <a:pt x="30" y="138"/>
                  </a:cubicBezTo>
                  <a:cubicBezTo>
                    <a:pt x="0" y="108"/>
                    <a:pt x="0" y="59"/>
                    <a:pt x="30" y="30"/>
                  </a:cubicBezTo>
                  <a:close/>
                </a:path>
              </a:pathLst>
            </a:custGeom>
            <a:noFill/>
            <a:ln w="3" cap="flat">
              <a:solidFill>
                <a:schemeClr val="accent4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31"/>
            <p:cNvSpPr/>
            <p:nvPr userDrawn="1"/>
          </p:nvSpPr>
          <p:spPr bwMode="auto">
            <a:xfrm>
              <a:off x="10882460" y="220356"/>
              <a:ext cx="291130" cy="291130"/>
            </a:xfrm>
            <a:custGeom>
              <a:avLst/>
              <a:gdLst>
                <a:gd name="T0" fmla="*/ 38 w 218"/>
                <a:gd name="T1" fmla="*/ 38 h 218"/>
                <a:gd name="T2" fmla="*/ 178 w 218"/>
                <a:gd name="T3" fmla="*/ 40 h 218"/>
                <a:gd name="T4" fmla="*/ 180 w 218"/>
                <a:gd name="T5" fmla="*/ 179 h 218"/>
                <a:gd name="T6" fmla="*/ 40 w 218"/>
                <a:gd name="T7" fmla="*/ 178 h 218"/>
                <a:gd name="T8" fmla="*/ 38 w 218"/>
                <a:gd name="T9" fmla="*/ 3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218">
                  <a:moveTo>
                    <a:pt x="38" y="38"/>
                  </a:moveTo>
                  <a:cubicBezTo>
                    <a:pt x="76" y="0"/>
                    <a:pt x="139" y="1"/>
                    <a:pt x="178" y="40"/>
                  </a:cubicBezTo>
                  <a:cubicBezTo>
                    <a:pt x="217" y="79"/>
                    <a:pt x="218" y="141"/>
                    <a:pt x="180" y="179"/>
                  </a:cubicBezTo>
                  <a:cubicBezTo>
                    <a:pt x="141" y="218"/>
                    <a:pt x="79" y="217"/>
                    <a:pt x="40" y="178"/>
                  </a:cubicBezTo>
                  <a:cubicBezTo>
                    <a:pt x="1" y="139"/>
                    <a:pt x="0" y="76"/>
                    <a:pt x="38" y="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32"/>
            <p:cNvSpPr/>
            <p:nvPr userDrawn="1"/>
          </p:nvSpPr>
          <p:spPr bwMode="auto">
            <a:xfrm>
              <a:off x="11119109" y="-16292"/>
              <a:ext cx="292832" cy="291130"/>
            </a:xfrm>
            <a:custGeom>
              <a:avLst/>
              <a:gdLst>
                <a:gd name="T0" fmla="*/ 38 w 218"/>
                <a:gd name="T1" fmla="*/ 38 h 218"/>
                <a:gd name="T2" fmla="*/ 178 w 218"/>
                <a:gd name="T3" fmla="*/ 40 h 218"/>
                <a:gd name="T4" fmla="*/ 179 w 218"/>
                <a:gd name="T5" fmla="*/ 180 h 218"/>
                <a:gd name="T6" fmla="*/ 40 w 218"/>
                <a:gd name="T7" fmla="*/ 178 h 218"/>
                <a:gd name="T8" fmla="*/ 38 w 218"/>
                <a:gd name="T9" fmla="*/ 3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218">
                  <a:moveTo>
                    <a:pt x="38" y="38"/>
                  </a:moveTo>
                  <a:cubicBezTo>
                    <a:pt x="76" y="0"/>
                    <a:pt x="139" y="1"/>
                    <a:pt x="178" y="40"/>
                  </a:cubicBezTo>
                  <a:cubicBezTo>
                    <a:pt x="217" y="79"/>
                    <a:pt x="218" y="142"/>
                    <a:pt x="179" y="180"/>
                  </a:cubicBezTo>
                  <a:cubicBezTo>
                    <a:pt x="141" y="218"/>
                    <a:pt x="79" y="217"/>
                    <a:pt x="40" y="178"/>
                  </a:cubicBezTo>
                  <a:cubicBezTo>
                    <a:pt x="1" y="139"/>
                    <a:pt x="0" y="77"/>
                    <a:pt x="38" y="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46"/>
            <p:cNvSpPr/>
            <p:nvPr userDrawn="1"/>
          </p:nvSpPr>
          <p:spPr bwMode="auto">
            <a:xfrm>
              <a:off x="10656026" y="-21400"/>
              <a:ext cx="291130" cy="291130"/>
            </a:xfrm>
            <a:custGeom>
              <a:avLst/>
              <a:gdLst>
                <a:gd name="T0" fmla="*/ 38 w 217"/>
                <a:gd name="T1" fmla="*/ 38 h 218"/>
                <a:gd name="T2" fmla="*/ 178 w 217"/>
                <a:gd name="T3" fmla="*/ 40 h 218"/>
                <a:gd name="T4" fmla="*/ 179 w 217"/>
                <a:gd name="T5" fmla="*/ 180 h 218"/>
                <a:gd name="T6" fmla="*/ 39 w 217"/>
                <a:gd name="T7" fmla="*/ 178 h 218"/>
                <a:gd name="T8" fmla="*/ 38 w 217"/>
                <a:gd name="T9" fmla="*/ 3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218">
                  <a:moveTo>
                    <a:pt x="38" y="38"/>
                  </a:moveTo>
                  <a:cubicBezTo>
                    <a:pt x="76" y="0"/>
                    <a:pt x="139" y="1"/>
                    <a:pt x="178" y="40"/>
                  </a:cubicBezTo>
                  <a:cubicBezTo>
                    <a:pt x="217" y="79"/>
                    <a:pt x="217" y="141"/>
                    <a:pt x="179" y="180"/>
                  </a:cubicBezTo>
                  <a:cubicBezTo>
                    <a:pt x="141" y="218"/>
                    <a:pt x="78" y="217"/>
                    <a:pt x="39" y="178"/>
                  </a:cubicBezTo>
                  <a:cubicBezTo>
                    <a:pt x="0" y="139"/>
                    <a:pt x="0" y="76"/>
                    <a:pt x="38" y="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56"/>
            <p:cNvSpPr/>
            <p:nvPr userDrawn="1"/>
          </p:nvSpPr>
          <p:spPr bwMode="auto">
            <a:xfrm>
              <a:off x="3568466" y="-656437"/>
              <a:ext cx="1181544" cy="1179842"/>
            </a:xfrm>
            <a:custGeom>
              <a:avLst/>
              <a:gdLst>
                <a:gd name="T0" fmla="*/ 725 w 882"/>
                <a:gd name="T1" fmla="*/ 725 h 882"/>
                <a:gd name="T2" fmla="*/ 157 w 882"/>
                <a:gd name="T3" fmla="*/ 725 h 882"/>
                <a:gd name="T4" fmla="*/ 157 w 882"/>
                <a:gd name="T5" fmla="*/ 157 h 882"/>
                <a:gd name="T6" fmla="*/ 725 w 882"/>
                <a:gd name="T7" fmla="*/ 157 h 882"/>
                <a:gd name="T8" fmla="*/ 725 w 882"/>
                <a:gd name="T9" fmla="*/ 725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2" h="882">
                  <a:moveTo>
                    <a:pt x="725" y="725"/>
                  </a:moveTo>
                  <a:cubicBezTo>
                    <a:pt x="568" y="882"/>
                    <a:pt x="314" y="882"/>
                    <a:pt x="157" y="725"/>
                  </a:cubicBezTo>
                  <a:cubicBezTo>
                    <a:pt x="0" y="568"/>
                    <a:pt x="0" y="314"/>
                    <a:pt x="157" y="157"/>
                  </a:cubicBezTo>
                  <a:cubicBezTo>
                    <a:pt x="314" y="0"/>
                    <a:pt x="568" y="0"/>
                    <a:pt x="725" y="157"/>
                  </a:cubicBezTo>
                  <a:cubicBezTo>
                    <a:pt x="882" y="314"/>
                    <a:pt x="882" y="568"/>
                    <a:pt x="725" y="725"/>
                  </a:cubicBezTo>
                  <a:close/>
                </a:path>
              </a:pathLst>
            </a:custGeom>
            <a:noFill/>
            <a:ln w="29" cap="flat">
              <a:solidFill>
                <a:schemeClr val="accent5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57"/>
            <p:cNvSpPr/>
            <p:nvPr userDrawn="1"/>
          </p:nvSpPr>
          <p:spPr bwMode="auto">
            <a:xfrm>
              <a:off x="3823150" y="-21400"/>
              <a:ext cx="654943" cy="292895"/>
            </a:xfrm>
            <a:custGeom>
              <a:avLst/>
              <a:gdLst/>
              <a:ahLst/>
              <a:cxnLst/>
              <a:rect l="l" t="t" r="r" b="b"/>
              <a:pathLst>
                <a:path w="654943" h="292895">
                  <a:moveTo>
                    <a:pt x="0" y="0"/>
                  </a:moveTo>
                  <a:lnTo>
                    <a:pt x="654943" y="0"/>
                  </a:lnTo>
                  <a:cubicBezTo>
                    <a:pt x="638042" y="151750"/>
                    <a:pt x="518379" y="276015"/>
                    <a:pt x="360332" y="291130"/>
                  </a:cubicBezTo>
                  <a:cubicBezTo>
                    <a:pt x="180906" y="309747"/>
                    <a:pt x="19977" y="17898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61"/>
            <p:cNvSpPr/>
            <p:nvPr userDrawn="1"/>
          </p:nvSpPr>
          <p:spPr bwMode="auto">
            <a:xfrm>
              <a:off x="5783802" y="0"/>
              <a:ext cx="1489465" cy="1343648"/>
            </a:xfrm>
            <a:custGeom>
              <a:avLst/>
              <a:gdLst/>
              <a:ahLst/>
              <a:cxnLst/>
              <a:rect l="l" t="t" r="r" b="b"/>
              <a:pathLst>
                <a:path w="1489465" h="1343648">
                  <a:moveTo>
                    <a:pt x="1197833" y="0"/>
                  </a:moveTo>
                  <a:lnTo>
                    <a:pt x="1489465" y="0"/>
                  </a:lnTo>
                  <a:cubicBezTo>
                    <a:pt x="145817" y="1343648"/>
                    <a:pt x="145817" y="1343648"/>
                    <a:pt x="145817" y="1343648"/>
                  </a:cubicBezTo>
                  <a:cubicBezTo>
                    <a:pt x="127088" y="1361039"/>
                    <a:pt x="98995" y="1361039"/>
                    <a:pt x="81604" y="1343648"/>
                  </a:cubicBezTo>
                  <a:cubicBezTo>
                    <a:pt x="0" y="1262044"/>
                    <a:pt x="0" y="1262044"/>
                    <a:pt x="0" y="1262044"/>
                  </a:cubicBezTo>
                  <a:cubicBezTo>
                    <a:pt x="-17391" y="1244653"/>
                    <a:pt x="-17391" y="1216560"/>
                    <a:pt x="0" y="1197832"/>
                  </a:cubicBezTo>
                  <a:cubicBezTo>
                    <a:pt x="533606" y="664227"/>
                    <a:pt x="919198" y="278635"/>
                    <a:pt x="11978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65"/>
            <p:cNvSpPr/>
            <p:nvPr userDrawn="1"/>
          </p:nvSpPr>
          <p:spPr bwMode="auto">
            <a:xfrm>
              <a:off x="6624476" y="-222297"/>
              <a:ext cx="226435" cy="226435"/>
            </a:xfrm>
            <a:custGeom>
              <a:avLst/>
              <a:gdLst>
                <a:gd name="T0" fmla="*/ 29 w 169"/>
                <a:gd name="T1" fmla="*/ 30 h 169"/>
                <a:gd name="T2" fmla="*/ 138 w 169"/>
                <a:gd name="T3" fmla="*/ 31 h 169"/>
                <a:gd name="T4" fmla="*/ 139 w 169"/>
                <a:gd name="T5" fmla="*/ 140 h 169"/>
                <a:gd name="T6" fmla="*/ 30 w 169"/>
                <a:gd name="T7" fmla="*/ 138 h 169"/>
                <a:gd name="T8" fmla="*/ 29 w 169"/>
                <a:gd name="T9" fmla="*/ 3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69">
                  <a:moveTo>
                    <a:pt x="29" y="30"/>
                  </a:moveTo>
                  <a:cubicBezTo>
                    <a:pt x="59" y="0"/>
                    <a:pt x="108" y="1"/>
                    <a:pt x="138" y="31"/>
                  </a:cubicBezTo>
                  <a:cubicBezTo>
                    <a:pt x="168" y="61"/>
                    <a:pt x="169" y="110"/>
                    <a:pt x="139" y="140"/>
                  </a:cubicBezTo>
                  <a:cubicBezTo>
                    <a:pt x="109" y="169"/>
                    <a:pt x="61" y="169"/>
                    <a:pt x="30" y="138"/>
                  </a:cubicBezTo>
                  <a:cubicBezTo>
                    <a:pt x="0" y="108"/>
                    <a:pt x="0" y="59"/>
                    <a:pt x="29" y="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69"/>
            <p:cNvSpPr/>
            <p:nvPr userDrawn="1"/>
          </p:nvSpPr>
          <p:spPr bwMode="auto">
            <a:xfrm>
              <a:off x="4911748" y="189711"/>
              <a:ext cx="1525451" cy="1527154"/>
            </a:xfrm>
            <a:custGeom>
              <a:avLst/>
              <a:gdLst>
                <a:gd name="T0" fmla="*/ 1067 w 1140"/>
                <a:gd name="T1" fmla="*/ 14 h 1141"/>
                <a:gd name="T2" fmla="*/ 1127 w 1140"/>
                <a:gd name="T3" fmla="*/ 74 h 1141"/>
                <a:gd name="T4" fmla="*/ 1127 w 1140"/>
                <a:gd name="T5" fmla="*/ 122 h 1141"/>
                <a:gd name="T6" fmla="*/ 121 w 1140"/>
                <a:gd name="T7" fmla="*/ 1128 h 1141"/>
                <a:gd name="T8" fmla="*/ 73 w 1140"/>
                <a:gd name="T9" fmla="*/ 1128 h 1141"/>
                <a:gd name="T10" fmla="*/ 13 w 1140"/>
                <a:gd name="T11" fmla="*/ 1068 h 1141"/>
                <a:gd name="T12" fmla="*/ 13 w 1140"/>
                <a:gd name="T13" fmla="*/ 1020 h 1141"/>
                <a:gd name="T14" fmla="*/ 1019 w 1140"/>
                <a:gd name="T15" fmla="*/ 14 h 1141"/>
                <a:gd name="T16" fmla="*/ 1067 w 1140"/>
                <a:gd name="T17" fmla="*/ 14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0" h="1141">
                  <a:moveTo>
                    <a:pt x="1067" y="14"/>
                  </a:moveTo>
                  <a:cubicBezTo>
                    <a:pt x="1127" y="74"/>
                    <a:pt x="1127" y="74"/>
                    <a:pt x="1127" y="74"/>
                  </a:cubicBezTo>
                  <a:cubicBezTo>
                    <a:pt x="1140" y="87"/>
                    <a:pt x="1140" y="109"/>
                    <a:pt x="1127" y="122"/>
                  </a:cubicBezTo>
                  <a:cubicBezTo>
                    <a:pt x="121" y="1128"/>
                    <a:pt x="121" y="1128"/>
                    <a:pt x="121" y="1128"/>
                  </a:cubicBezTo>
                  <a:cubicBezTo>
                    <a:pt x="108" y="1141"/>
                    <a:pt x="86" y="1141"/>
                    <a:pt x="73" y="1128"/>
                  </a:cubicBezTo>
                  <a:cubicBezTo>
                    <a:pt x="13" y="1068"/>
                    <a:pt x="13" y="1068"/>
                    <a:pt x="13" y="1068"/>
                  </a:cubicBezTo>
                  <a:cubicBezTo>
                    <a:pt x="0" y="1054"/>
                    <a:pt x="0" y="1033"/>
                    <a:pt x="13" y="1020"/>
                  </a:cubicBezTo>
                  <a:cubicBezTo>
                    <a:pt x="1019" y="14"/>
                    <a:pt x="1019" y="14"/>
                    <a:pt x="1019" y="14"/>
                  </a:cubicBezTo>
                  <a:cubicBezTo>
                    <a:pt x="1032" y="0"/>
                    <a:pt x="1054" y="0"/>
                    <a:pt x="1067" y="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70"/>
            <p:cNvSpPr/>
            <p:nvPr userDrawn="1"/>
          </p:nvSpPr>
          <p:spPr bwMode="auto">
            <a:xfrm>
              <a:off x="6433794" y="-33317"/>
              <a:ext cx="226435" cy="224732"/>
            </a:xfrm>
            <a:custGeom>
              <a:avLst/>
              <a:gdLst>
                <a:gd name="T0" fmla="*/ 30 w 169"/>
                <a:gd name="T1" fmla="*/ 30 h 168"/>
                <a:gd name="T2" fmla="*/ 139 w 169"/>
                <a:gd name="T3" fmla="*/ 30 h 168"/>
                <a:gd name="T4" fmla="*/ 139 w 169"/>
                <a:gd name="T5" fmla="*/ 139 h 168"/>
                <a:gd name="T6" fmla="*/ 30 w 169"/>
                <a:gd name="T7" fmla="*/ 139 h 168"/>
                <a:gd name="T8" fmla="*/ 30 w 169"/>
                <a:gd name="T9" fmla="*/ 3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68">
                  <a:moveTo>
                    <a:pt x="30" y="30"/>
                  </a:moveTo>
                  <a:cubicBezTo>
                    <a:pt x="60" y="0"/>
                    <a:pt x="109" y="0"/>
                    <a:pt x="139" y="30"/>
                  </a:cubicBezTo>
                  <a:cubicBezTo>
                    <a:pt x="169" y="60"/>
                    <a:pt x="169" y="109"/>
                    <a:pt x="139" y="139"/>
                  </a:cubicBezTo>
                  <a:cubicBezTo>
                    <a:pt x="109" y="168"/>
                    <a:pt x="60" y="168"/>
                    <a:pt x="30" y="139"/>
                  </a:cubicBezTo>
                  <a:cubicBezTo>
                    <a:pt x="0" y="109"/>
                    <a:pt x="0" y="60"/>
                    <a:pt x="30" y="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74"/>
            <p:cNvSpPr/>
            <p:nvPr userDrawn="1"/>
          </p:nvSpPr>
          <p:spPr bwMode="auto">
            <a:xfrm>
              <a:off x="2303499" y="38188"/>
              <a:ext cx="1108336" cy="1108336"/>
            </a:xfrm>
            <a:custGeom>
              <a:avLst/>
              <a:gdLst>
                <a:gd name="T0" fmla="*/ 816 w 829"/>
                <a:gd name="T1" fmla="*/ 73 h 828"/>
                <a:gd name="T2" fmla="*/ 755 w 829"/>
                <a:gd name="T3" fmla="*/ 13 h 828"/>
                <a:gd name="T4" fmla="*/ 707 w 829"/>
                <a:gd name="T5" fmla="*/ 13 h 828"/>
                <a:gd name="T6" fmla="*/ 14 w 829"/>
                <a:gd name="T7" fmla="*/ 707 h 828"/>
                <a:gd name="T8" fmla="*/ 14 w 829"/>
                <a:gd name="T9" fmla="*/ 755 h 828"/>
                <a:gd name="T10" fmla="*/ 74 w 829"/>
                <a:gd name="T11" fmla="*/ 815 h 828"/>
                <a:gd name="T12" fmla="*/ 122 w 829"/>
                <a:gd name="T13" fmla="*/ 815 h 828"/>
                <a:gd name="T14" fmla="*/ 816 w 829"/>
                <a:gd name="T15" fmla="*/ 121 h 828"/>
                <a:gd name="T16" fmla="*/ 816 w 829"/>
                <a:gd name="T17" fmla="*/ 73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9" h="828">
                  <a:moveTo>
                    <a:pt x="816" y="73"/>
                  </a:moveTo>
                  <a:cubicBezTo>
                    <a:pt x="755" y="13"/>
                    <a:pt x="755" y="13"/>
                    <a:pt x="755" y="13"/>
                  </a:cubicBezTo>
                  <a:cubicBezTo>
                    <a:pt x="742" y="0"/>
                    <a:pt x="721" y="0"/>
                    <a:pt x="707" y="13"/>
                  </a:cubicBezTo>
                  <a:cubicBezTo>
                    <a:pt x="14" y="707"/>
                    <a:pt x="14" y="707"/>
                    <a:pt x="14" y="707"/>
                  </a:cubicBezTo>
                  <a:cubicBezTo>
                    <a:pt x="0" y="720"/>
                    <a:pt x="0" y="742"/>
                    <a:pt x="14" y="755"/>
                  </a:cubicBezTo>
                  <a:cubicBezTo>
                    <a:pt x="74" y="815"/>
                    <a:pt x="74" y="815"/>
                    <a:pt x="74" y="815"/>
                  </a:cubicBezTo>
                  <a:cubicBezTo>
                    <a:pt x="87" y="828"/>
                    <a:pt x="109" y="828"/>
                    <a:pt x="122" y="815"/>
                  </a:cubicBezTo>
                  <a:cubicBezTo>
                    <a:pt x="816" y="121"/>
                    <a:pt x="816" y="121"/>
                    <a:pt x="816" y="121"/>
                  </a:cubicBezTo>
                  <a:cubicBezTo>
                    <a:pt x="829" y="108"/>
                    <a:pt x="829" y="86"/>
                    <a:pt x="816" y="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75"/>
            <p:cNvSpPr/>
            <p:nvPr userDrawn="1"/>
          </p:nvSpPr>
          <p:spPr bwMode="auto">
            <a:xfrm>
              <a:off x="2518016" y="252705"/>
              <a:ext cx="1110038" cy="1108336"/>
            </a:xfrm>
            <a:custGeom>
              <a:avLst/>
              <a:gdLst>
                <a:gd name="T0" fmla="*/ 815 w 829"/>
                <a:gd name="T1" fmla="*/ 74 h 829"/>
                <a:gd name="T2" fmla="*/ 755 w 829"/>
                <a:gd name="T3" fmla="*/ 13 h 829"/>
                <a:gd name="T4" fmla="*/ 707 w 829"/>
                <a:gd name="T5" fmla="*/ 13 h 829"/>
                <a:gd name="T6" fmla="*/ 13 w 829"/>
                <a:gd name="T7" fmla="*/ 707 h 829"/>
                <a:gd name="T8" fmla="*/ 13 w 829"/>
                <a:gd name="T9" fmla="*/ 755 h 829"/>
                <a:gd name="T10" fmla="*/ 73 w 829"/>
                <a:gd name="T11" fmla="*/ 816 h 829"/>
                <a:gd name="T12" fmla="*/ 122 w 829"/>
                <a:gd name="T13" fmla="*/ 816 h 829"/>
                <a:gd name="T14" fmla="*/ 815 w 829"/>
                <a:gd name="T15" fmla="*/ 122 h 829"/>
                <a:gd name="T16" fmla="*/ 815 w 829"/>
                <a:gd name="T17" fmla="*/ 74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9" h="829">
                  <a:moveTo>
                    <a:pt x="815" y="74"/>
                  </a:moveTo>
                  <a:cubicBezTo>
                    <a:pt x="755" y="13"/>
                    <a:pt x="755" y="13"/>
                    <a:pt x="755" y="13"/>
                  </a:cubicBezTo>
                  <a:cubicBezTo>
                    <a:pt x="742" y="0"/>
                    <a:pt x="720" y="0"/>
                    <a:pt x="707" y="13"/>
                  </a:cubicBezTo>
                  <a:cubicBezTo>
                    <a:pt x="13" y="707"/>
                    <a:pt x="13" y="707"/>
                    <a:pt x="13" y="707"/>
                  </a:cubicBezTo>
                  <a:cubicBezTo>
                    <a:pt x="0" y="721"/>
                    <a:pt x="0" y="742"/>
                    <a:pt x="13" y="755"/>
                  </a:cubicBezTo>
                  <a:cubicBezTo>
                    <a:pt x="73" y="816"/>
                    <a:pt x="73" y="816"/>
                    <a:pt x="73" y="816"/>
                  </a:cubicBezTo>
                  <a:cubicBezTo>
                    <a:pt x="87" y="829"/>
                    <a:pt x="108" y="829"/>
                    <a:pt x="122" y="816"/>
                  </a:cubicBezTo>
                  <a:cubicBezTo>
                    <a:pt x="815" y="122"/>
                    <a:pt x="815" y="122"/>
                    <a:pt x="815" y="122"/>
                  </a:cubicBezTo>
                  <a:cubicBezTo>
                    <a:pt x="829" y="109"/>
                    <a:pt x="829" y="87"/>
                    <a:pt x="815" y="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76"/>
            <p:cNvSpPr/>
            <p:nvPr userDrawn="1"/>
          </p:nvSpPr>
          <p:spPr bwMode="auto">
            <a:xfrm>
              <a:off x="2730830" y="465518"/>
              <a:ext cx="1108336" cy="1108336"/>
            </a:xfrm>
            <a:custGeom>
              <a:avLst/>
              <a:gdLst>
                <a:gd name="T0" fmla="*/ 815 w 828"/>
                <a:gd name="T1" fmla="*/ 74 h 829"/>
                <a:gd name="T2" fmla="*/ 755 w 828"/>
                <a:gd name="T3" fmla="*/ 13 h 829"/>
                <a:gd name="T4" fmla="*/ 707 w 828"/>
                <a:gd name="T5" fmla="*/ 13 h 829"/>
                <a:gd name="T6" fmla="*/ 13 w 828"/>
                <a:gd name="T7" fmla="*/ 707 h 829"/>
                <a:gd name="T8" fmla="*/ 13 w 828"/>
                <a:gd name="T9" fmla="*/ 755 h 829"/>
                <a:gd name="T10" fmla="*/ 73 w 828"/>
                <a:gd name="T11" fmla="*/ 815 h 829"/>
                <a:gd name="T12" fmla="*/ 121 w 828"/>
                <a:gd name="T13" fmla="*/ 815 h 829"/>
                <a:gd name="T14" fmla="*/ 815 w 828"/>
                <a:gd name="T15" fmla="*/ 122 h 829"/>
                <a:gd name="T16" fmla="*/ 815 w 828"/>
                <a:gd name="T17" fmla="*/ 74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829">
                  <a:moveTo>
                    <a:pt x="815" y="74"/>
                  </a:moveTo>
                  <a:cubicBezTo>
                    <a:pt x="755" y="13"/>
                    <a:pt x="755" y="13"/>
                    <a:pt x="755" y="13"/>
                  </a:cubicBezTo>
                  <a:cubicBezTo>
                    <a:pt x="742" y="0"/>
                    <a:pt x="720" y="0"/>
                    <a:pt x="707" y="13"/>
                  </a:cubicBezTo>
                  <a:cubicBezTo>
                    <a:pt x="13" y="707"/>
                    <a:pt x="13" y="707"/>
                    <a:pt x="13" y="707"/>
                  </a:cubicBezTo>
                  <a:cubicBezTo>
                    <a:pt x="0" y="720"/>
                    <a:pt x="0" y="742"/>
                    <a:pt x="13" y="755"/>
                  </a:cubicBezTo>
                  <a:cubicBezTo>
                    <a:pt x="73" y="815"/>
                    <a:pt x="73" y="815"/>
                    <a:pt x="73" y="815"/>
                  </a:cubicBezTo>
                  <a:cubicBezTo>
                    <a:pt x="86" y="829"/>
                    <a:pt x="108" y="829"/>
                    <a:pt x="121" y="815"/>
                  </a:cubicBezTo>
                  <a:cubicBezTo>
                    <a:pt x="815" y="122"/>
                    <a:pt x="815" y="122"/>
                    <a:pt x="815" y="122"/>
                  </a:cubicBezTo>
                  <a:cubicBezTo>
                    <a:pt x="828" y="108"/>
                    <a:pt x="828" y="87"/>
                    <a:pt x="815" y="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77"/>
            <p:cNvSpPr/>
            <p:nvPr userDrawn="1"/>
          </p:nvSpPr>
          <p:spPr bwMode="auto">
            <a:xfrm>
              <a:off x="2931727" y="666415"/>
              <a:ext cx="1110038" cy="1108336"/>
            </a:xfrm>
            <a:custGeom>
              <a:avLst/>
              <a:gdLst>
                <a:gd name="T0" fmla="*/ 816 w 829"/>
                <a:gd name="T1" fmla="*/ 74 h 829"/>
                <a:gd name="T2" fmla="*/ 755 w 829"/>
                <a:gd name="T3" fmla="*/ 14 h 829"/>
                <a:gd name="T4" fmla="*/ 707 w 829"/>
                <a:gd name="T5" fmla="*/ 14 h 829"/>
                <a:gd name="T6" fmla="*/ 13 w 829"/>
                <a:gd name="T7" fmla="*/ 707 h 829"/>
                <a:gd name="T8" fmla="*/ 13 w 829"/>
                <a:gd name="T9" fmla="*/ 756 h 829"/>
                <a:gd name="T10" fmla="*/ 74 w 829"/>
                <a:gd name="T11" fmla="*/ 816 h 829"/>
                <a:gd name="T12" fmla="*/ 122 w 829"/>
                <a:gd name="T13" fmla="*/ 816 h 829"/>
                <a:gd name="T14" fmla="*/ 816 w 829"/>
                <a:gd name="T15" fmla="*/ 122 h 829"/>
                <a:gd name="T16" fmla="*/ 816 w 829"/>
                <a:gd name="T17" fmla="*/ 74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9" h="829">
                  <a:moveTo>
                    <a:pt x="816" y="74"/>
                  </a:moveTo>
                  <a:cubicBezTo>
                    <a:pt x="755" y="14"/>
                    <a:pt x="755" y="14"/>
                    <a:pt x="755" y="14"/>
                  </a:cubicBezTo>
                  <a:cubicBezTo>
                    <a:pt x="742" y="0"/>
                    <a:pt x="720" y="0"/>
                    <a:pt x="707" y="14"/>
                  </a:cubicBezTo>
                  <a:cubicBezTo>
                    <a:pt x="13" y="707"/>
                    <a:pt x="13" y="707"/>
                    <a:pt x="13" y="707"/>
                  </a:cubicBezTo>
                  <a:cubicBezTo>
                    <a:pt x="0" y="721"/>
                    <a:pt x="0" y="742"/>
                    <a:pt x="13" y="756"/>
                  </a:cubicBezTo>
                  <a:cubicBezTo>
                    <a:pt x="74" y="816"/>
                    <a:pt x="74" y="816"/>
                    <a:pt x="74" y="816"/>
                  </a:cubicBezTo>
                  <a:cubicBezTo>
                    <a:pt x="87" y="829"/>
                    <a:pt x="108" y="829"/>
                    <a:pt x="122" y="816"/>
                  </a:cubicBezTo>
                  <a:cubicBezTo>
                    <a:pt x="816" y="122"/>
                    <a:pt x="816" y="122"/>
                    <a:pt x="816" y="122"/>
                  </a:cubicBezTo>
                  <a:cubicBezTo>
                    <a:pt x="829" y="109"/>
                    <a:pt x="829" y="87"/>
                    <a:pt x="816" y="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78"/>
            <p:cNvSpPr/>
            <p:nvPr userDrawn="1"/>
          </p:nvSpPr>
          <p:spPr bwMode="auto">
            <a:xfrm>
              <a:off x="11068034" y="288457"/>
              <a:ext cx="1128766" cy="1128766"/>
            </a:xfrm>
            <a:custGeom>
              <a:avLst/>
              <a:gdLst>
                <a:gd name="T0" fmla="*/ 694 w 844"/>
                <a:gd name="T1" fmla="*/ 150 h 844"/>
                <a:gd name="T2" fmla="*/ 150 w 844"/>
                <a:gd name="T3" fmla="*/ 150 h 844"/>
                <a:gd name="T4" fmla="*/ 150 w 844"/>
                <a:gd name="T5" fmla="*/ 694 h 844"/>
                <a:gd name="T6" fmla="*/ 694 w 844"/>
                <a:gd name="T7" fmla="*/ 694 h 844"/>
                <a:gd name="T8" fmla="*/ 694 w 844"/>
                <a:gd name="T9" fmla="*/ 150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4">
                  <a:moveTo>
                    <a:pt x="694" y="150"/>
                  </a:moveTo>
                  <a:cubicBezTo>
                    <a:pt x="544" y="0"/>
                    <a:pt x="300" y="0"/>
                    <a:pt x="150" y="150"/>
                  </a:cubicBezTo>
                  <a:cubicBezTo>
                    <a:pt x="0" y="300"/>
                    <a:pt x="0" y="544"/>
                    <a:pt x="150" y="694"/>
                  </a:cubicBezTo>
                  <a:cubicBezTo>
                    <a:pt x="300" y="844"/>
                    <a:pt x="544" y="844"/>
                    <a:pt x="694" y="694"/>
                  </a:cubicBezTo>
                  <a:cubicBezTo>
                    <a:pt x="844" y="544"/>
                    <a:pt x="844" y="300"/>
                    <a:pt x="694" y="150"/>
                  </a:cubicBezTo>
                  <a:close/>
                </a:path>
              </a:pathLst>
            </a:custGeom>
            <a:noFill/>
            <a:ln w="25" cap="flat">
              <a:solidFill>
                <a:schemeClr val="accent4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79"/>
            <p:cNvSpPr/>
            <p:nvPr userDrawn="1"/>
          </p:nvSpPr>
          <p:spPr bwMode="auto">
            <a:xfrm>
              <a:off x="11357461" y="579587"/>
              <a:ext cx="536292" cy="534589"/>
            </a:xfrm>
            <a:custGeom>
              <a:avLst/>
              <a:gdLst>
                <a:gd name="T0" fmla="*/ 390 w 400"/>
                <a:gd name="T1" fmla="*/ 219 h 400"/>
                <a:gd name="T2" fmla="*/ 219 w 400"/>
                <a:gd name="T3" fmla="*/ 11 h 400"/>
                <a:gd name="T4" fmla="*/ 11 w 400"/>
                <a:gd name="T5" fmla="*/ 181 h 400"/>
                <a:gd name="T6" fmla="*/ 181 w 400"/>
                <a:gd name="T7" fmla="*/ 390 h 400"/>
                <a:gd name="T8" fmla="*/ 390 w 400"/>
                <a:gd name="T9" fmla="*/ 219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400">
                  <a:moveTo>
                    <a:pt x="390" y="219"/>
                  </a:moveTo>
                  <a:cubicBezTo>
                    <a:pt x="400" y="115"/>
                    <a:pt x="324" y="21"/>
                    <a:pt x="219" y="11"/>
                  </a:cubicBezTo>
                  <a:cubicBezTo>
                    <a:pt x="115" y="0"/>
                    <a:pt x="21" y="76"/>
                    <a:pt x="11" y="181"/>
                  </a:cubicBezTo>
                  <a:cubicBezTo>
                    <a:pt x="0" y="286"/>
                    <a:pt x="76" y="379"/>
                    <a:pt x="181" y="390"/>
                  </a:cubicBezTo>
                  <a:cubicBezTo>
                    <a:pt x="286" y="400"/>
                    <a:pt x="379" y="324"/>
                    <a:pt x="390" y="2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86"/>
            <p:cNvSpPr/>
            <p:nvPr userDrawn="1"/>
          </p:nvSpPr>
          <p:spPr bwMode="auto">
            <a:xfrm>
              <a:off x="5412287" y="1018835"/>
              <a:ext cx="1191759" cy="1191759"/>
            </a:xfrm>
            <a:custGeom>
              <a:avLst/>
              <a:gdLst>
                <a:gd name="T0" fmla="*/ 817 w 890"/>
                <a:gd name="T1" fmla="*/ 14 h 890"/>
                <a:gd name="T2" fmla="*/ 877 w 890"/>
                <a:gd name="T3" fmla="*/ 74 h 890"/>
                <a:gd name="T4" fmla="*/ 877 w 890"/>
                <a:gd name="T5" fmla="*/ 122 h 890"/>
                <a:gd name="T6" fmla="*/ 122 w 890"/>
                <a:gd name="T7" fmla="*/ 877 h 890"/>
                <a:gd name="T8" fmla="*/ 74 w 890"/>
                <a:gd name="T9" fmla="*/ 877 h 890"/>
                <a:gd name="T10" fmla="*/ 14 w 890"/>
                <a:gd name="T11" fmla="*/ 817 h 890"/>
                <a:gd name="T12" fmla="*/ 14 w 890"/>
                <a:gd name="T13" fmla="*/ 769 h 890"/>
                <a:gd name="T14" fmla="*/ 769 w 890"/>
                <a:gd name="T15" fmla="*/ 14 h 890"/>
                <a:gd name="T16" fmla="*/ 817 w 890"/>
                <a:gd name="T17" fmla="*/ 14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0" h="890">
                  <a:moveTo>
                    <a:pt x="817" y="14"/>
                  </a:moveTo>
                  <a:cubicBezTo>
                    <a:pt x="877" y="74"/>
                    <a:pt x="877" y="74"/>
                    <a:pt x="877" y="74"/>
                  </a:cubicBezTo>
                  <a:cubicBezTo>
                    <a:pt x="890" y="87"/>
                    <a:pt x="890" y="109"/>
                    <a:pt x="877" y="122"/>
                  </a:cubicBezTo>
                  <a:cubicBezTo>
                    <a:pt x="122" y="877"/>
                    <a:pt x="122" y="877"/>
                    <a:pt x="122" y="877"/>
                  </a:cubicBezTo>
                  <a:cubicBezTo>
                    <a:pt x="109" y="890"/>
                    <a:pt x="87" y="890"/>
                    <a:pt x="74" y="877"/>
                  </a:cubicBezTo>
                  <a:cubicBezTo>
                    <a:pt x="14" y="817"/>
                    <a:pt x="14" y="817"/>
                    <a:pt x="14" y="817"/>
                  </a:cubicBezTo>
                  <a:cubicBezTo>
                    <a:pt x="0" y="803"/>
                    <a:pt x="0" y="782"/>
                    <a:pt x="14" y="769"/>
                  </a:cubicBezTo>
                  <a:cubicBezTo>
                    <a:pt x="769" y="14"/>
                    <a:pt x="769" y="14"/>
                    <a:pt x="769" y="14"/>
                  </a:cubicBezTo>
                  <a:cubicBezTo>
                    <a:pt x="782" y="0"/>
                    <a:pt x="803" y="0"/>
                    <a:pt x="817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91"/>
            <p:cNvSpPr/>
            <p:nvPr userDrawn="1"/>
          </p:nvSpPr>
          <p:spPr bwMode="auto">
            <a:xfrm>
              <a:off x="1196866" y="-292099"/>
              <a:ext cx="1360308" cy="1358605"/>
            </a:xfrm>
            <a:custGeom>
              <a:avLst/>
              <a:gdLst>
                <a:gd name="T0" fmla="*/ 243 w 1016"/>
                <a:gd name="T1" fmla="*/ 870 h 1016"/>
                <a:gd name="T2" fmla="*/ 146 w 1016"/>
                <a:gd name="T3" fmla="*/ 243 h 1016"/>
                <a:gd name="T4" fmla="*/ 772 w 1016"/>
                <a:gd name="T5" fmla="*/ 146 h 1016"/>
                <a:gd name="T6" fmla="*/ 870 w 1016"/>
                <a:gd name="T7" fmla="*/ 772 h 1016"/>
                <a:gd name="T8" fmla="*/ 243 w 1016"/>
                <a:gd name="T9" fmla="*/ 87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6" h="1016">
                  <a:moveTo>
                    <a:pt x="243" y="870"/>
                  </a:moveTo>
                  <a:cubicBezTo>
                    <a:pt x="44" y="724"/>
                    <a:pt x="0" y="443"/>
                    <a:pt x="146" y="243"/>
                  </a:cubicBezTo>
                  <a:cubicBezTo>
                    <a:pt x="292" y="43"/>
                    <a:pt x="572" y="0"/>
                    <a:pt x="772" y="146"/>
                  </a:cubicBezTo>
                  <a:cubicBezTo>
                    <a:pt x="972" y="292"/>
                    <a:pt x="1016" y="572"/>
                    <a:pt x="870" y="772"/>
                  </a:cubicBezTo>
                  <a:cubicBezTo>
                    <a:pt x="724" y="972"/>
                    <a:pt x="443" y="1016"/>
                    <a:pt x="243" y="870"/>
                  </a:cubicBezTo>
                  <a:close/>
                </a:path>
              </a:pathLst>
            </a:custGeom>
            <a:noFill/>
            <a:ln w="10" cap="flat">
              <a:solidFill>
                <a:schemeClr val="accent4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92"/>
            <p:cNvSpPr/>
            <p:nvPr userDrawn="1"/>
          </p:nvSpPr>
          <p:spPr bwMode="auto">
            <a:xfrm>
              <a:off x="1329662" y="-159303"/>
              <a:ext cx="1094716" cy="1094716"/>
            </a:xfrm>
            <a:custGeom>
              <a:avLst/>
              <a:gdLst>
                <a:gd name="T0" fmla="*/ 196 w 818"/>
                <a:gd name="T1" fmla="*/ 700 h 818"/>
                <a:gd name="T2" fmla="*/ 117 w 818"/>
                <a:gd name="T3" fmla="*/ 196 h 818"/>
                <a:gd name="T4" fmla="*/ 622 w 818"/>
                <a:gd name="T5" fmla="*/ 117 h 818"/>
                <a:gd name="T6" fmla="*/ 700 w 818"/>
                <a:gd name="T7" fmla="*/ 622 h 818"/>
                <a:gd name="T8" fmla="*/ 196 w 818"/>
                <a:gd name="T9" fmla="*/ 700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8" h="818">
                  <a:moveTo>
                    <a:pt x="196" y="700"/>
                  </a:moveTo>
                  <a:cubicBezTo>
                    <a:pt x="35" y="582"/>
                    <a:pt x="0" y="357"/>
                    <a:pt x="117" y="196"/>
                  </a:cubicBezTo>
                  <a:cubicBezTo>
                    <a:pt x="235" y="35"/>
                    <a:pt x="461" y="0"/>
                    <a:pt x="622" y="117"/>
                  </a:cubicBezTo>
                  <a:cubicBezTo>
                    <a:pt x="783" y="235"/>
                    <a:pt x="818" y="461"/>
                    <a:pt x="700" y="622"/>
                  </a:cubicBezTo>
                  <a:cubicBezTo>
                    <a:pt x="583" y="783"/>
                    <a:pt x="357" y="818"/>
                    <a:pt x="196" y="700"/>
                  </a:cubicBezTo>
                  <a:close/>
                </a:path>
              </a:pathLst>
            </a:custGeom>
            <a:noFill/>
            <a:ln w="13" cap="flat">
              <a:solidFill>
                <a:schemeClr val="accent4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96"/>
            <p:cNvSpPr/>
            <p:nvPr userDrawn="1"/>
          </p:nvSpPr>
          <p:spPr bwMode="auto">
            <a:xfrm>
              <a:off x="1615684" y="126719"/>
              <a:ext cx="522672" cy="520969"/>
            </a:xfrm>
            <a:custGeom>
              <a:avLst/>
              <a:gdLst>
                <a:gd name="T0" fmla="*/ 6 w 390"/>
                <a:gd name="T1" fmla="*/ 205 h 389"/>
                <a:gd name="T2" fmla="*/ 205 w 390"/>
                <a:gd name="T3" fmla="*/ 384 h 389"/>
                <a:gd name="T4" fmla="*/ 384 w 390"/>
                <a:gd name="T5" fmla="*/ 185 h 389"/>
                <a:gd name="T6" fmla="*/ 185 w 390"/>
                <a:gd name="T7" fmla="*/ 6 h 389"/>
                <a:gd name="T8" fmla="*/ 6 w 390"/>
                <a:gd name="T9" fmla="*/ 205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0" h="389">
                  <a:moveTo>
                    <a:pt x="6" y="205"/>
                  </a:moveTo>
                  <a:cubicBezTo>
                    <a:pt x="11" y="309"/>
                    <a:pt x="100" y="389"/>
                    <a:pt x="205" y="384"/>
                  </a:cubicBezTo>
                  <a:cubicBezTo>
                    <a:pt x="309" y="378"/>
                    <a:pt x="390" y="289"/>
                    <a:pt x="384" y="185"/>
                  </a:cubicBezTo>
                  <a:cubicBezTo>
                    <a:pt x="378" y="80"/>
                    <a:pt x="289" y="0"/>
                    <a:pt x="185" y="6"/>
                  </a:cubicBezTo>
                  <a:cubicBezTo>
                    <a:pt x="80" y="11"/>
                    <a:pt x="0" y="100"/>
                    <a:pt x="6" y="20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98"/>
            <p:cNvSpPr/>
            <p:nvPr userDrawn="1"/>
          </p:nvSpPr>
          <p:spPr bwMode="auto">
            <a:xfrm>
              <a:off x="2763177" y="-91203"/>
              <a:ext cx="226435" cy="226435"/>
            </a:xfrm>
            <a:custGeom>
              <a:avLst/>
              <a:gdLst>
                <a:gd name="T0" fmla="*/ 30 w 169"/>
                <a:gd name="T1" fmla="*/ 30 h 169"/>
                <a:gd name="T2" fmla="*/ 30 w 169"/>
                <a:gd name="T3" fmla="*/ 139 h 169"/>
                <a:gd name="T4" fmla="*/ 139 w 169"/>
                <a:gd name="T5" fmla="*/ 139 h 169"/>
                <a:gd name="T6" fmla="*/ 139 w 169"/>
                <a:gd name="T7" fmla="*/ 30 h 169"/>
                <a:gd name="T8" fmla="*/ 30 w 169"/>
                <a:gd name="T9" fmla="*/ 3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69">
                  <a:moveTo>
                    <a:pt x="30" y="30"/>
                  </a:moveTo>
                  <a:cubicBezTo>
                    <a:pt x="0" y="60"/>
                    <a:pt x="0" y="109"/>
                    <a:pt x="30" y="139"/>
                  </a:cubicBezTo>
                  <a:cubicBezTo>
                    <a:pt x="60" y="169"/>
                    <a:pt x="109" y="169"/>
                    <a:pt x="139" y="139"/>
                  </a:cubicBezTo>
                  <a:cubicBezTo>
                    <a:pt x="169" y="109"/>
                    <a:pt x="169" y="60"/>
                    <a:pt x="139" y="30"/>
                  </a:cubicBezTo>
                  <a:cubicBezTo>
                    <a:pt x="109" y="0"/>
                    <a:pt x="60" y="0"/>
                    <a:pt x="30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99"/>
            <p:cNvSpPr/>
            <p:nvPr userDrawn="1"/>
          </p:nvSpPr>
          <p:spPr bwMode="auto">
            <a:xfrm>
              <a:off x="2562281" y="109694"/>
              <a:ext cx="226435" cy="224732"/>
            </a:xfrm>
            <a:custGeom>
              <a:avLst/>
              <a:gdLst>
                <a:gd name="T0" fmla="*/ 30 w 169"/>
                <a:gd name="T1" fmla="*/ 30 h 168"/>
                <a:gd name="T2" fmla="*/ 30 w 169"/>
                <a:gd name="T3" fmla="*/ 139 h 168"/>
                <a:gd name="T4" fmla="*/ 139 w 169"/>
                <a:gd name="T5" fmla="*/ 139 h 168"/>
                <a:gd name="T6" fmla="*/ 139 w 169"/>
                <a:gd name="T7" fmla="*/ 30 h 168"/>
                <a:gd name="T8" fmla="*/ 30 w 169"/>
                <a:gd name="T9" fmla="*/ 3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68">
                  <a:moveTo>
                    <a:pt x="30" y="30"/>
                  </a:moveTo>
                  <a:cubicBezTo>
                    <a:pt x="0" y="60"/>
                    <a:pt x="0" y="109"/>
                    <a:pt x="30" y="139"/>
                  </a:cubicBezTo>
                  <a:cubicBezTo>
                    <a:pt x="60" y="168"/>
                    <a:pt x="109" y="168"/>
                    <a:pt x="139" y="139"/>
                  </a:cubicBezTo>
                  <a:cubicBezTo>
                    <a:pt x="169" y="109"/>
                    <a:pt x="169" y="60"/>
                    <a:pt x="139" y="30"/>
                  </a:cubicBezTo>
                  <a:cubicBezTo>
                    <a:pt x="109" y="0"/>
                    <a:pt x="60" y="0"/>
                    <a:pt x="30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102"/>
            <p:cNvSpPr/>
            <p:nvPr userDrawn="1"/>
          </p:nvSpPr>
          <p:spPr bwMode="auto">
            <a:xfrm>
              <a:off x="217937" y="0"/>
              <a:ext cx="690831" cy="545520"/>
            </a:xfrm>
            <a:custGeom>
              <a:avLst/>
              <a:gdLst/>
              <a:ahLst/>
              <a:cxnLst/>
              <a:rect l="l" t="t" r="r" b="b"/>
              <a:pathLst>
                <a:path w="690831" h="545520">
                  <a:moveTo>
                    <a:pt x="0" y="0"/>
                  </a:moveTo>
                  <a:lnTo>
                    <a:pt x="290071" y="0"/>
                  </a:lnTo>
                  <a:cubicBezTo>
                    <a:pt x="391134" y="101102"/>
                    <a:pt x="521825" y="231845"/>
                    <a:pt x="690831" y="400917"/>
                  </a:cubicBezTo>
                  <a:cubicBezTo>
                    <a:pt x="708230" y="418323"/>
                    <a:pt x="708230" y="447779"/>
                    <a:pt x="690831" y="465185"/>
                  </a:cubicBezTo>
                  <a:cubicBezTo>
                    <a:pt x="690831" y="465185"/>
                    <a:pt x="690831" y="465185"/>
                    <a:pt x="610527" y="545520"/>
                  </a:cubicBezTo>
                  <a:cubicBezTo>
                    <a:pt x="593128" y="564265"/>
                    <a:pt x="563684" y="564265"/>
                    <a:pt x="546285" y="545520"/>
                  </a:cubicBezTo>
                  <a:cubicBezTo>
                    <a:pt x="546285" y="545520"/>
                    <a:pt x="546285" y="54552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103"/>
            <p:cNvSpPr/>
            <p:nvPr userDrawn="1"/>
          </p:nvSpPr>
          <p:spPr bwMode="auto">
            <a:xfrm>
              <a:off x="619512" y="0"/>
              <a:ext cx="490152" cy="344267"/>
            </a:xfrm>
            <a:custGeom>
              <a:avLst/>
              <a:gdLst/>
              <a:ahLst/>
              <a:cxnLst/>
              <a:rect l="l" t="t" r="r" b="b"/>
              <a:pathLst>
                <a:path w="490152" h="344267">
                  <a:moveTo>
                    <a:pt x="0" y="0"/>
                  </a:moveTo>
                  <a:lnTo>
                    <a:pt x="290431" y="0"/>
                  </a:lnTo>
                  <a:cubicBezTo>
                    <a:pt x="350230" y="59799"/>
                    <a:pt x="416566" y="126135"/>
                    <a:pt x="490152" y="199721"/>
                  </a:cubicBezTo>
                  <a:cubicBezTo>
                    <a:pt x="507551" y="217120"/>
                    <a:pt x="507551" y="245226"/>
                    <a:pt x="490152" y="263963"/>
                  </a:cubicBezTo>
                  <a:cubicBezTo>
                    <a:pt x="490152" y="263963"/>
                    <a:pt x="490152" y="263963"/>
                    <a:pt x="408510" y="344267"/>
                  </a:cubicBezTo>
                  <a:cubicBezTo>
                    <a:pt x="391111" y="361666"/>
                    <a:pt x="361666" y="361666"/>
                    <a:pt x="344267" y="344267"/>
                  </a:cubicBezTo>
                  <a:cubicBezTo>
                    <a:pt x="344267" y="344267"/>
                    <a:pt x="344267" y="344267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136"/>
            <p:cNvSpPr/>
            <p:nvPr userDrawn="1"/>
          </p:nvSpPr>
          <p:spPr bwMode="auto">
            <a:xfrm>
              <a:off x="7506377" y="201629"/>
              <a:ext cx="1768911" cy="1768911"/>
            </a:xfrm>
            <a:custGeom>
              <a:avLst/>
              <a:gdLst>
                <a:gd name="T0" fmla="*/ 1087 w 1322"/>
                <a:gd name="T1" fmla="*/ 236 h 1322"/>
                <a:gd name="T2" fmla="*/ 1087 w 1322"/>
                <a:gd name="T3" fmla="*/ 1087 h 1322"/>
                <a:gd name="T4" fmla="*/ 235 w 1322"/>
                <a:gd name="T5" fmla="*/ 1087 h 1322"/>
                <a:gd name="T6" fmla="*/ 235 w 1322"/>
                <a:gd name="T7" fmla="*/ 236 h 1322"/>
                <a:gd name="T8" fmla="*/ 1087 w 1322"/>
                <a:gd name="T9" fmla="*/ 236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2" h="1322">
                  <a:moveTo>
                    <a:pt x="1087" y="236"/>
                  </a:moveTo>
                  <a:cubicBezTo>
                    <a:pt x="1322" y="471"/>
                    <a:pt x="1322" y="852"/>
                    <a:pt x="1087" y="1087"/>
                  </a:cubicBezTo>
                  <a:cubicBezTo>
                    <a:pt x="852" y="1322"/>
                    <a:pt x="470" y="1322"/>
                    <a:pt x="235" y="1087"/>
                  </a:cubicBezTo>
                  <a:cubicBezTo>
                    <a:pt x="0" y="852"/>
                    <a:pt x="0" y="471"/>
                    <a:pt x="235" y="236"/>
                  </a:cubicBezTo>
                  <a:cubicBezTo>
                    <a:pt x="470" y="0"/>
                    <a:pt x="852" y="0"/>
                    <a:pt x="1087" y="236"/>
                  </a:cubicBezTo>
                  <a:close/>
                </a:path>
              </a:pathLst>
            </a:custGeom>
            <a:noFill/>
            <a:ln w="25" cap="flat">
              <a:solidFill>
                <a:schemeClr val="accent4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137"/>
            <p:cNvSpPr/>
            <p:nvPr userDrawn="1"/>
          </p:nvSpPr>
          <p:spPr bwMode="auto">
            <a:xfrm>
              <a:off x="7678332" y="373583"/>
              <a:ext cx="1425004" cy="1425003"/>
            </a:xfrm>
            <a:custGeom>
              <a:avLst/>
              <a:gdLst>
                <a:gd name="T0" fmla="*/ 875 w 1064"/>
                <a:gd name="T1" fmla="*/ 190 h 1064"/>
                <a:gd name="T2" fmla="*/ 875 w 1064"/>
                <a:gd name="T3" fmla="*/ 875 h 1064"/>
                <a:gd name="T4" fmla="*/ 189 w 1064"/>
                <a:gd name="T5" fmla="*/ 875 h 1064"/>
                <a:gd name="T6" fmla="*/ 189 w 1064"/>
                <a:gd name="T7" fmla="*/ 190 h 1064"/>
                <a:gd name="T8" fmla="*/ 875 w 1064"/>
                <a:gd name="T9" fmla="*/ 190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4" h="1064">
                  <a:moveTo>
                    <a:pt x="875" y="190"/>
                  </a:moveTo>
                  <a:cubicBezTo>
                    <a:pt x="1064" y="379"/>
                    <a:pt x="1064" y="686"/>
                    <a:pt x="875" y="875"/>
                  </a:cubicBezTo>
                  <a:cubicBezTo>
                    <a:pt x="685" y="1064"/>
                    <a:pt x="378" y="1064"/>
                    <a:pt x="189" y="875"/>
                  </a:cubicBezTo>
                  <a:cubicBezTo>
                    <a:pt x="0" y="686"/>
                    <a:pt x="0" y="379"/>
                    <a:pt x="189" y="190"/>
                  </a:cubicBezTo>
                  <a:cubicBezTo>
                    <a:pt x="378" y="0"/>
                    <a:pt x="685" y="0"/>
                    <a:pt x="875" y="190"/>
                  </a:cubicBezTo>
                  <a:close/>
                </a:path>
              </a:pathLst>
            </a:custGeom>
            <a:noFill/>
            <a:ln w="32" cap="flat">
              <a:solidFill>
                <a:schemeClr val="accent4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38"/>
            <p:cNvSpPr/>
            <p:nvPr userDrawn="1"/>
          </p:nvSpPr>
          <p:spPr bwMode="auto">
            <a:xfrm>
              <a:off x="8034156" y="729408"/>
              <a:ext cx="713353" cy="715055"/>
            </a:xfrm>
            <a:custGeom>
              <a:avLst/>
              <a:gdLst>
                <a:gd name="T0" fmla="*/ 520 w 534"/>
                <a:gd name="T1" fmla="*/ 293 h 535"/>
                <a:gd name="T2" fmla="*/ 293 w 534"/>
                <a:gd name="T3" fmla="*/ 14 h 535"/>
                <a:gd name="T4" fmla="*/ 14 w 534"/>
                <a:gd name="T5" fmla="*/ 242 h 535"/>
                <a:gd name="T6" fmla="*/ 241 w 534"/>
                <a:gd name="T7" fmla="*/ 520 h 535"/>
                <a:gd name="T8" fmla="*/ 520 w 534"/>
                <a:gd name="T9" fmla="*/ 293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4" h="535">
                  <a:moveTo>
                    <a:pt x="520" y="293"/>
                  </a:moveTo>
                  <a:cubicBezTo>
                    <a:pt x="534" y="153"/>
                    <a:pt x="432" y="28"/>
                    <a:pt x="293" y="14"/>
                  </a:cubicBezTo>
                  <a:cubicBezTo>
                    <a:pt x="153" y="0"/>
                    <a:pt x="28" y="102"/>
                    <a:pt x="14" y="242"/>
                  </a:cubicBezTo>
                  <a:cubicBezTo>
                    <a:pt x="0" y="381"/>
                    <a:pt x="101" y="506"/>
                    <a:pt x="241" y="520"/>
                  </a:cubicBezTo>
                  <a:cubicBezTo>
                    <a:pt x="381" y="535"/>
                    <a:pt x="506" y="433"/>
                    <a:pt x="520" y="29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142"/>
            <p:cNvSpPr/>
            <p:nvPr userDrawn="1"/>
          </p:nvSpPr>
          <p:spPr bwMode="auto">
            <a:xfrm>
              <a:off x="2043015" y="1131201"/>
              <a:ext cx="224732" cy="226435"/>
            </a:xfrm>
            <a:custGeom>
              <a:avLst/>
              <a:gdLst>
                <a:gd name="T0" fmla="*/ 138 w 168"/>
                <a:gd name="T1" fmla="*/ 30 h 169"/>
                <a:gd name="T2" fmla="*/ 30 w 168"/>
                <a:gd name="T3" fmla="*/ 30 h 169"/>
                <a:gd name="T4" fmla="*/ 30 w 168"/>
                <a:gd name="T5" fmla="*/ 139 h 169"/>
                <a:gd name="T6" fmla="*/ 138 w 168"/>
                <a:gd name="T7" fmla="*/ 139 h 169"/>
                <a:gd name="T8" fmla="*/ 138 w 168"/>
                <a:gd name="T9" fmla="*/ 3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69">
                  <a:moveTo>
                    <a:pt x="138" y="30"/>
                  </a:moveTo>
                  <a:cubicBezTo>
                    <a:pt x="108" y="0"/>
                    <a:pt x="59" y="0"/>
                    <a:pt x="30" y="30"/>
                  </a:cubicBezTo>
                  <a:cubicBezTo>
                    <a:pt x="0" y="60"/>
                    <a:pt x="0" y="109"/>
                    <a:pt x="30" y="139"/>
                  </a:cubicBezTo>
                  <a:cubicBezTo>
                    <a:pt x="59" y="169"/>
                    <a:pt x="108" y="169"/>
                    <a:pt x="138" y="139"/>
                  </a:cubicBezTo>
                  <a:cubicBezTo>
                    <a:pt x="168" y="109"/>
                    <a:pt x="168" y="60"/>
                    <a:pt x="138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7588"/>
            <a:ext cx="1676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189794"/>
            <a:ext cx="12195175" cy="64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00">
        <p14:gallery dir="l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27C80-5FD3-4361-BB31-75FBA196661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00">
        <p14:gallery dir="l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00">
        <p14:gallery dir="l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758" y="1600571"/>
            <a:ext cx="5386202" cy="4527011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9215" y="1600571"/>
            <a:ext cx="5386202" cy="4527011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A406FD-032E-4C58-95B5-1848DA22B9B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00">
        <p14:gallery dir="l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469"/>
            <a:ext cx="5388320" cy="639910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4195" indent="0">
              <a:buNone/>
              <a:defRPr sz="2400" b="1"/>
            </a:lvl2pPr>
            <a:lvl3pPr marL="1089025" indent="0">
              <a:buNone/>
              <a:defRPr sz="2100" b="1"/>
            </a:lvl3pPr>
            <a:lvl4pPr marL="1633220" indent="0">
              <a:buNone/>
              <a:defRPr sz="1900" b="1"/>
            </a:lvl4pPr>
            <a:lvl5pPr marL="2177415" indent="0">
              <a:buNone/>
              <a:defRPr sz="1900" b="1"/>
            </a:lvl5pPr>
            <a:lvl6pPr marL="2721610" indent="0">
              <a:buNone/>
              <a:defRPr sz="1900" b="1"/>
            </a:lvl6pPr>
            <a:lvl7pPr marL="3266440" indent="0">
              <a:buNone/>
              <a:defRPr sz="1900" b="1"/>
            </a:lvl7pPr>
            <a:lvl8pPr marL="3810635" indent="0">
              <a:buNone/>
              <a:defRPr sz="1900" b="1"/>
            </a:lvl8pPr>
            <a:lvl9pPr marL="4354830" indent="0">
              <a:buNone/>
              <a:defRPr sz="19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5378"/>
            <a:ext cx="5388320" cy="3952203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469"/>
            <a:ext cx="5390436" cy="639910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4195" indent="0">
              <a:buNone/>
              <a:defRPr sz="2400" b="1"/>
            </a:lvl2pPr>
            <a:lvl3pPr marL="1089025" indent="0">
              <a:buNone/>
              <a:defRPr sz="2100" b="1"/>
            </a:lvl3pPr>
            <a:lvl4pPr marL="1633220" indent="0">
              <a:buNone/>
              <a:defRPr sz="1900" b="1"/>
            </a:lvl4pPr>
            <a:lvl5pPr marL="2177415" indent="0">
              <a:buNone/>
              <a:defRPr sz="1900" b="1"/>
            </a:lvl5pPr>
            <a:lvl6pPr marL="2721610" indent="0">
              <a:buNone/>
              <a:defRPr sz="1900" b="1"/>
            </a:lvl6pPr>
            <a:lvl7pPr marL="3266440" indent="0">
              <a:buNone/>
              <a:defRPr sz="1900" b="1"/>
            </a:lvl7pPr>
            <a:lvl8pPr marL="3810635" indent="0">
              <a:buNone/>
              <a:defRPr sz="1900" b="1"/>
            </a:lvl8pPr>
            <a:lvl9pPr marL="4354830" indent="0">
              <a:buNone/>
              <a:defRPr sz="19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5378"/>
            <a:ext cx="5390436" cy="3952203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837FDC-5057-4295-9D29-1F1664A2B3D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00">
        <p14:gallery dir="l"/>
      </p:transition>
    </mc:Choice>
    <mc:Fallback>
      <p:transition spd="slow" advTm="2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1A274E-B122-4DCB-ACB9-9C2AF45C2A3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00">
        <p14:gallery dir="l"/>
      </p:transition>
    </mc:Choice>
    <mc:Fallback>
      <p:transition spd="slow" advTm="2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760" y="274703"/>
            <a:ext cx="10975657" cy="114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8871" tIns="54436" rIns="108871" bIns="54436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760" y="1600571"/>
            <a:ext cx="10975657" cy="4527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8871" tIns="54436" rIns="108871" bIns="54436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758" y="6246671"/>
            <a:ext cx="2845541" cy="476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8871" tIns="54436" rIns="108871" bIns="54436" numCol="1" anchor="t" anchorCtr="0" compatLnSpc="1"/>
          <a:lstStyle>
            <a:lvl1pPr>
              <a:defRPr sz="1600">
                <a:latin typeface="+mn-lt"/>
              </a:defRPr>
            </a:lvl1pPr>
          </a:lstStyle>
          <a:p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6685" y="6246671"/>
            <a:ext cx="3861806" cy="476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8871" tIns="54436" rIns="108871" bIns="54436" numCol="1" anchor="t" anchorCtr="0" compatLnSpc="1"/>
          <a:lstStyle>
            <a:lvl1pPr algn="ctr">
              <a:defRPr sz="1600">
                <a:latin typeface="+mn-lt"/>
              </a:defRPr>
            </a:lvl1pPr>
          </a:lstStyle>
          <a:p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9876" y="6246671"/>
            <a:ext cx="2845541" cy="476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8871" tIns="54436" rIns="108871" bIns="54436" numCol="1" anchor="t" anchorCtr="0" compatLnSpc="1"/>
          <a:lstStyle>
            <a:lvl1pPr algn="r">
              <a:defRPr sz="1600">
                <a:latin typeface="+mn-lt"/>
              </a:defRPr>
            </a:lvl1pPr>
          </a:lstStyle>
          <a:p>
            <a:fld id="{D0A27C80-5FD3-4361-BB31-75FBA196661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>
    <mc:Choice xmlns:p14="http://schemas.microsoft.com/office/powerpoint/2010/main" Requires="p14">
      <p:transition spd="slow" p14:dur="1600" advTm="2000">
        <p14:gallery dir="l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544195"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1089025"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633220"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2177415"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408305" indent="-408305" algn="l" rtl="0" fontAlgn="base">
        <a:spcBef>
          <a:spcPct val="20000"/>
        </a:spcBef>
        <a:spcAft>
          <a:spcPct val="0"/>
        </a:spcAft>
        <a:buChar char="•"/>
        <a:defRPr sz="3800">
          <a:solidFill>
            <a:schemeClr val="tx1"/>
          </a:solidFill>
          <a:latin typeface="+mn-lt"/>
          <a:ea typeface="+mn-ea"/>
          <a:cs typeface="+mn-cs"/>
        </a:defRPr>
      </a:lvl1pPr>
      <a:lvl2pPr marL="884555" indent="-340360" algn="l" rtl="0" fontAlgn="base">
        <a:spcBef>
          <a:spcPct val="20000"/>
        </a:spcBef>
        <a:spcAft>
          <a:spcPct val="0"/>
        </a:spcAft>
        <a:buChar char="–"/>
        <a:defRPr sz="3400">
          <a:solidFill>
            <a:schemeClr val="tx1"/>
          </a:solidFill>
          <a:latin typeface="+mn-lt"/>
          <a:ea typeface="+mn-ea"/>
        </a:defRPr>
      </a:lvl2pPr>
      <a:lvl3pPr marL="1360805" indent="-272415" algn="l" rtl="0" fontAlgn="base">
        <a:spcBef>
          <a:spcPct val="20000"/>
        </a:spcBef>
        <a:spcAft>
          <a:spcPct val="0"/>
        </a:spcAft>
        <a:buChar char="•"/>
        <a:defRPr sz="2900">
          <a:solidFill>
            <a:schemeClr val="tx1"/>
          </a:solidFill>
          <a:latin typeface="+mn-lt"/>
          <a:ea typeface="+mn-ea"/>
        </a:defRPr>
      </a:lvl3pPr>
      <a:lvl4pPr marL="1905000" indent="-272415" algn="l" rtl="0" fontAlgn="base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</a:defRPr>
      </a:lvl4pPr>
      <a:lvl5pPr marL="2449830" indent="-272415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5pPr>
      <a:lvl6pPr marL="2994025" indent="-272415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6pPr>
      <a:lvl7pPr marL="3538220" indent="-272415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7pPr>
      <a:lvl8pPr marL="4082415" indent="-272415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8pPr>
      <a:lvl9pPr marL="4627245" indent="-272415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10890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95" algn="l" defTabSz="10890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9025" algn="l" defTabSz="10890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3220" algn="l" defTabSz="10890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415" algn="l" defTabSz="10890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610" algn="l" defTabSz="10890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6440" algn="l" defTabSz="10890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10635" algn="l" defTabSz="10890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830" algn="l" defTabSz="10890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.xml"/><Relationship Id="rId3" Type="http://schemas.openxmlformats.org/officeDocument/2006/relationships/image" Target="../media/image4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轻商务.mp3" descr="C:/Users/admin/AppData/Local/Temp/picturecompress_20201110173831/output_1.pngoutput_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989013" y="371"/>
            <a:ext cx="609600" cy="609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56522" y="2088013"/>
            <a:ext cx="6882130" cy="702945"/>
          </a:xfrm>
          <a:prstGeom prst="rect">
            <a:avLst/>
          </a:prstGeom>
          <a:noFill/>
        </p:spPr>
        <p:txBody>
          <a:bodyPr wrap="none" lIns="87764" tIns="43882" rIns="87764" bIns="43882" rtlCol="0">
            <a:spAutoFit/>
          </a:bodyPr>
          <a:lstStyle/>
          <a:p>
            <a:pPr algn="ctr"/>
            <a:r>
              <a:rPr lang="en-US" sz="4000" spc="300" dirty="0" smtClean="0">
                <a:ln w="19050">
                  <a:noFill/>
                  <a:prstDash val="solid"/>
                </a:ln>
                <a:solidFill>
                  <a:schemeClr val="tx2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  <a:sym typeface="+mn-ea"/>
              </a:rPr>
              <a:t>HUIHE  </a:t>
            </a:r>
            <a:r>
              <a:rPr lang="en-US" sz="4000" spc="300" dirty="0" smtClean="0">
                <a:ln w="19050">
                  <a:noFill/>
                  <a:prstDash val="solid"/>
                </a:ln>
                <a:solidFill>
                  <a:schemeClr val="tx2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ZHUANXIN</a:t>
            </a:r>
            <a:endParaRPr lang="en-US" sz="2400" spc="300" dirty="0">
              <a:ln w="19050">
                <a:noFill/>
                <a:prstDash val="solid"/>
              </a:ln>
              <a:solidFill>
                <a:schemeClr val="tx2"/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9321" y="2791827"/>
            <a:ext cx="10233660" cy="1102995"/>
          </a:xfrm>
          <a:prstGeom prst="rect">
            <a:avLst/>
          </a:prstGeom>
          <a:noFill/>
        </p:spPr>
        <p:txBody>
          <a:bodyPr wrap="none" lIns="87764" tIns="43882" rIns="87764" bIns="43882" rtlCol="0">
            <a:spAutoFit/>
          </a:bodyPr>
          <a:lstStyle/>
          <a:p>
            <a:pPr algn="ctr"/>
            <a:r>
              <a:rPr lang="zh-CN" altLang="en-US" sz="6600" b="1" spc="600" dirty="0" smtClean="0">
                <a:ln w="19050">
                  <a:noFill/>
                  <a:prstDash val="solid"/>
                </a:ln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会合专信</a:t>
            </a:r>
            <a:r>
              <a:rPr lang="zh-CN" altLang="en-US" sz="6600" b="1" spc="600" dirty="0" smtClean="0">
                <a:ln w="19050">
                  <a:noFill/>
                  <a:prstDash val="solid"/>
                </a:ln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交流对接项目组</a:t>
            </a:r>
            <a:endParaRPr lang="zh-CN" altLang="en-US" sz="6600" b="1" spc="600" dirty="0" smtClean="0">
              <a:ln w="19050">
                <a:noFill/>
                <a:prstDash val="solid"/>
              </a:ln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flip dir="r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4" showWhenStopped="0">
                <p:cTn id="1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8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723958" y="2440588"/>
            <a:ext cx="4747260" cy="1195070"/>
          </a:xfrm>
          <a:prstGeom prst="rect">
            <a:avLst/>
          </a:prstGeom>
          <a:noFill/>
        </p:spPr>
        <p:txBody>
          <a:bodyPr wrap="none" lIns="87764" tIns="43882" rIns="87764" bIns="43882" rtlCol="0">
            <a:spAutoFit/>
          </a:bodyPr>
          <a:lstStyle/>
          <a:p>
            <a:pPr algn="ctr"/>
            <a:r>
              <a:rPr lang="zh-CN" altLang="en-US" sz="7200" b="1" spc="1800" dirty="0" smtClean="0">
                <a:ln w="19050">
                  <a:noFill/>
                  <a:prstDash val="solid"/>
                </a:ln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合作</a:t>
            </a:r>
            <a:r>
              <a:rPr lang="zh-CN" altLang="en-US" sz="7200" b="1" spc="1800" dirty="0" smtClean="0">
                <a:ln w="19050">
                  <a:noFill/>
                  <a:prstDash val="solid"/>
                </a:ln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顺利</a:t>
            </a:r>
            <a:endParaRPr lang="zh-CN" altLang="en-US" sz="7200" b="1" spc="1800" dirty="0">
              <a:ln w="19050">
                <a:noFill/>
                <a:prstDash val="solid"/>
              </a:ln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00">
        <p14:gallery dir="r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2"/>
          <p:cNvSpPr/>
          <p:nvPr/>
        </p:nvSpPr>
        <p:spPr>
          <a:xfrm>
            <a:off x="4627513" y="610394"/>
            <a:ext cx="3222674" cy="605511"/>
          </a:xfrm>
          <a:prstGeom prst="rect">
            <a:avLst/>
          </a:prstGeom>
        </p:spPr>
        <p:txBody>
          <a:bodyPr wrap="none" lIns="90000" tIns="46800" rIns="90000" bIns="4680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spc="1800" dirty="0" smtClean="0">
                <a:solidFill>
                  <a:schemeClr val="tx2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目录</a:t>
            </a:r>
            <a:endParaRPr lang="zh-CN" altLang="en-US" sz="4800" spc="1800" dirty="0">
              <a:solidFill>
                <a:schemeClr val="tx2"/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 rot="0">
            <a:off x="2800527" y="3277235"/>
            <a:ext cx="6594121" cy="1831340"/>
            <a:chOff x="1597587" y="3582194"/>
            <a:chExt cx="6583080" cy="1828546"/>
          </a:xfrm>
        </p:grpSpPr>
        <p:sp>
          <p:nvSpPr>
            <p:cNvPr id="37" name="TextBox 36"/>
            <p:cNvSpPr txBox="1"/>
            <p:nvPr/>
          </p:nvSpPr>
          <p:spPr>
            <a:xfrm>
              <a:off x="1830387" y="3582194"/>
              <a:ext cx="1260000" cy="1260000"/>
            </a:xfrm>
            <a:prstGeom prst="ellipse">
              <a:avLst/>
            </a:prstGeom>
            <a:solidFill>
              <a:schemeClr val="accent3"/>
            </a:solidFill>
          </p:spPr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zh-CN" sz="6000" dirty="0" smtClean="0">
                  <a:solidFill>
                    <a:schemeClr val="bg1"/>
                  </a:solidFill>
                  <a:latin typeface="+mn-ea"/>
                  <a:ea typeface="+mn-ea"/>
                </a:rPr>
                <a:t>1</a:t>
              </a:r>
              <a:endParaRPr lang="zh-CN" altLang="en-US" sz="60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43571" y="3582194"/>
              <a:ext cx="1260000" cy="1260000"/>
            </a:xfrm>
            <a:prstGeom prst="ellipse">
              <a:avLst/>
            </a:prstGeom>
            <a:solidFill>
              <a:schemeClr val="accent4"/>
            </a:solidFill>
          </p:spPr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zh-CN" sz="6000" dirty="0" smtClean="0">
                  <a:solidFill>
                    <a:schemeClr val="bg1"/>
                  </a:solidFill>
                  <a:latin typeface="+mn-ea"/>
                  <a:ea typeface="+mn-ea"/>
                </a:rPr>
                <a:t>2</a:t>
              </a:r>
              <a:endParaRPr lang="zh-CN" altLang="en-US" sz="60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656755" y="3582194"/>
              <a:ext cx="1260000" cy="1260000"/>
            </a:xfrm>
            <a:prstGeom prst="ellipse">
              <a:avLst/>
            </a:prstGeom>
            <a:solidFill>
              <a:schemeClr val="accent3"/>
            </a:solidFill>
          </p:spPr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zh-CN" sz="6000" dirty="0" smtClean="0">
                  <a:solidFill>
                    <a:schemeClr val="bg1"/>
                  </a:solidFill>
                  <a:latin typeface="+mn-ea"/>
                  <a:ea typeface="+mn-ea"/>
                </a:rPr>
                <a:t>3</a:t>
              </a:r>
              <a:endParaRPr lang="zh-CN" altLang="en-US" sz="60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grpSp>
          <p:nvGrpSpPr>
            <p:cNvPr id="42" name="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1597587" y="5027618"/>
              <a:ext cx="6583080" cy="383122"/>
              <a:chOff x="673451" y="4144558"/>
              <a:chExt cx="7932674" cy="461665"/>
            </a:xfrm>
          </p:grpSpPr>
          <p:sp>
            <p:nvSpPr>
              <p:cNvPr id="49" name="7"/>
              <p:cNvSpPr/>
              <p:nvPr/>
            </p:nvSpPr>
            <p:spPr>
              <a:xfrm>
                <a:off x="673451" y="4144558"/>
                <a:ext cx="2107846" cy="461665"/>
              </a:xfrm>
              <a:prstGeom prst="rect">
                <a:avLst/>
              </a:prstGeom>
              <a:noFill/>
            </p:spPr>
            <p:txBody>
              <a:bodyPr wrap="none">
                <a:noAutofit/>
              </a:bodyPr>
              <a:lstStyle/>
              <a:p>
                <a:pPr algn="ctr"/>
                <a:r>
                  <a:rPr lang="zh-CN" altLang="en-US" sz="2600" spc="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团队成员</a:t>
                </a:r>
                <a:endParaRPr lang="zh-CN" altLang="en-US" sz="2600" spc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1" name="5"/>
              <p:cNvSpPr/>
              <p:nvPr/>
            </p:nvSpPr>
            <p:spPr>
              <a:xfrm>
                <a:off x="3585871" y="4144558"/>
                <a:ext cx="2107838" cy="461665"/>
              </a:xfrm>
              <a:prstGeom prst="rect">
                <a:avLst/>
              </a:prstGeom>
              <a:noFill/>
            </p:spPr>
            <p:txBody>
              <a:bodyPr wrap="none">
                <a:noAutofit/>
              </a:bodyPr>
              <a:lstStyle/>
              <a:p>
                <a:pPr algn="ctr"/>
                <a:r>
                  <a:rPr lang="zh-CN" altLang="en-US" sz="2600" spc="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前期准备</a:t>
                </a:r>
                <a:endParaRPr lang="zh-CN" altLang="en-US" sz="2600" spc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endParaRPr>
              </a:p>
            </p:txBody>
          </p:sp>
          <p:sp>
            <p:nvSpPr>
              <p:cNvPr id="53" name="3"/>
              <p:cNvSpPr/>
              <p:nvPr/>
            </p:nvSpPr>
            <p:spPr>
              <a:xfrm>
                <a:off x="6498294" y="4144558"/>
                <a:ext cx="2107831" cy="461665"/>
              </a:xfrm>
              <a:prstGeom prst="rect">
                <a:avLst/>
              </a:prstGeom>
              <a:noFill/>
            </p:spPr>
            <p:txBody>
              <a:bodyPr wrap="none">
                <a:noAutofit/>
              </a:bodyPr>
              <a:lstStyle/>
              <a:p>
                <a:pPr algn="ctr"/>
                <a:r>
                  <a:rPr lang="zh-CN" altLang="en-US" sz="2600" spc="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行程安排</a:t>
                </a:r>
                <a:endParaRPr lang="zh-CN" altLang="en-US" sz="2600" spc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flip dir="r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2"/>
          <p:cNvSpPr txBox="1"/>
          <p:nvPr/>
        </p:nvSpPr>
        <p:spPr>
          <a:xfrm>
            <a:off x="4802187" y="2591594"/>
            <a:ext cx="5670600" cy="1102995"/>
          </a:xfrm>
          <a:prstGeom prst="rect">
            <a:avLst/>
          </a:prstGeom>
          <a:noFill/>
        </p:spPr>
        <p:txBody>
          <a:bodyPr wrap="square" lIns="87764" tIns="43882" rIns="87764" bIns="43882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bg1"/>
                </a:solidFill>
                <a:latin typeface="Agency FB" panose="020B0503020202020204" pitchFamily="34" charset="0"/>
              </a:defRPr>
            </a:lvl1pPr>
          </a:lstStyle>
          <a:p>
            <a:pPr algn="dist">
              <a:buClrTx/>
              <a:buSzTx/>
              <a:buFontTx/>
            </a:pPr>
            <a:r>
              <a:rPr lang="zh-CN" altLang="en-US" sz="6600" b="1" spc="600" dirty="0" smtClean="0">
                <a:ln w="19050">
                  <a:noFill/>
                  <a:prstDash val="solid"/>
                </a:ln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团队成员</a:t>
            </a:r>
            <a:endParaRPr lang="zh-CN" altLang="en-US" sz="6600" b="1" spc="600" dirty="0" smtClean="0">
              <a:ln w="19050">
                <a:noFill/>
                <a:prstDash val="solid"/>
              </a:ln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>
            <a:spLocks noChangeAspect="1"/>
          </p:cNvSpPr>
          <p:nvPr/>
        </p:nvSpPr>
        <p:spPr>
          <a:xfrm>
            <a:off x="2198187" y="2889794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altLang="zh-CN" sz="8000" dirty="0" smtClean="0">
                <a:solidFill>
                  <a:schemeClr val="tx2"/>
                </a:solidFill>
                <a:latin typeface="+mj-ea"/>
                <a:ea typeface="+mj-ea"/>
              </a:rPr>
              <a:t>01</a:t>
            </a:r>
            <a:endParaRPr lang="zh-CN" altLang="en-US" sz="8000" dirty="0">
              <a:solidFill>
                <a:schemeClr val="tx2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flip dir="r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/Users/admin/AppData/Local/Temp/picturecompress_20201110173831/output_2.pngoutput_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15925" y="1116013"/>
            <a:ext cx="2351405" cy="3136900"/>
          </a:xfrm>
          <a:prstGeom prst="rect">
            <a:avLst/>
          </a:prstGeom>
        </p:spPr>
      </p:pic>
      <p:pic>
        <p:nvPicPr>
          <p:cNvPr id="3" name="图片 2" descr="C:/Users/admin/AppData/Local/Temp/picturecompress_20201110173831/output_3.pngoutput_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393440" y="1116330"/>
            <a:ext cx="2236470" cy="3143885"/>
          </a:xfrm>
          <a:prstGeom prst="rect">
            <a:avLst/>
          </a:prstGeom>
        </p:spPr>
      </p:pic>
      <p:pic>
        <p:nvPicPr>
          <p:cNvPr id="4" name="图片 3" descr="C:/Users/admin/AppData/Local/Temp/picturecompress_20201110173831/output_4.pngoutput_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255385" y="1127125"/>
            <a:ext cx="2396490" cy="3122295"/>
          </a:xfrm>
          <a:prstGeom prst="rect">
            <a:avLst/>
          </a:prstGeom>
        </p:spPr>
      </p:pic>
      <p:pic>
        <p:nvPicPr>
          <p:cNvPr id="5" name="图片 4" descr="C:/Users/admin/AppData/Local/Temp/picturecompress_20201110173831/output_5.pngoutput_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277350" y="1116013"/>
            <a:ext cx="2498725" cy="3144520"/>
          </a:xfrm>
          <a:prstGeom prst="rect">
            <a:avLst/>
          </a:prstGeom>
        </p:spPr>
      </p:pic>
      <p:sp>
        <p:nvSpPr>
          <p:cNvPr id="7" name="32"/>
          <p:cNvSpPr/>
          <p:nvPr/>
        </p:nvSpPr>
        <p:spPr bwMode="auto">
          <a:xfrm>
            <a:off x="415290" y="4493260"/>
            <a:ext cx="2672080" cy="189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27965" algn="l"/>
              </a:tabLst>
              <a:defRPr/>
            </a:pPr>
            <a:r>
              <a:rPr lang="zh-CN" altLang="en-US" sz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姓名：殷亮</a:t>
            </a:r>
            <a:endParaRPr lang="zh-CN" altLang="en-US" sz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27965" algn="l"/>
              </a:tabLst>
              <a:defRPr/>
            </a:pPr>
            <a:r>
              <a:rPr lang="zh-CN" altLang="en-US" sz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岗位：董事长助理（技术）</a:t>
            </a:r>
            <a:endParaRPr lang="zh-CN" altLang="en-US" sz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27965" algn="l"/>
              </a:tabLst>
              <a:defRPr/>
            </a:pPr>
            <a:r>
              <a:rPr lang="zh-CN" altLang="en-US" sz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毕业学校：武汉理工大学</a:t>
            </a:r>
            <a:endParaRPr lang="zh-CN" altLang="en-US" sz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27965" algn="l"/>
              </a:tabLst>
              <a:defRPr/>
            </a:pPr>
            <a:r>
              <a:rPr lang="zh-CN" altLang="en-US" sz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专业：法语</a:t>
            </a:r>
            <a:endParaRPr lang="zh-CN" altLang="en-US" sz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27965" algn="l"/>
              </a:tabLst>
              <a:defRPr/>
            </a:pPr>
            <a:r>
              <a:rPr lang="zh-CN" altLang="en-US" sz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擅长领域/技术：架构设计</a:t>
            </a:r>
            <a:endParaRPr lang="zh-CN" altLang="en-US" sz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27965" algn="l"/>
              </a:tabLst>
              <a:defRPr/>
            </a:pPr>
            <a:r>
              <a:rPr lang="zh-CN" altLang="en-US" sz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专信项目：IM性能优化</a:t>
            </a:r>
            <a:endParaRPr lang="zh-CN" altLang="en-US" sz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18225" y="4493260"/>
            <a:ext cx="301625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l">
              <a:lnSpc>
                <a:spcPct val="150000"/>
              </a:lnSpc>
              <a:buClrTx/>
              <a:buSzTx/>
              <a:buFont typeface="Arial" panose="020B0604020202020204" pitchFamily="34" charset="0"/>
              <a:tabLst>
                <a:tab pos="227965" algn="l"/>
              </a:tabLst>
              <a:defRPr/>
            </a:pP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姓名： Thomas</a:t>
            </a:r>
            <a:endParaRPr lang="zh-CN" altLang="en-US" sz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>
              <a:lnSpc>
                <a:spcPct val="150000"/>
              </a:lnSpc>
              <a:buClrTx/>
              <a:buSzTx/>
              <a:buFont typeface="Arial" panose="020B0604020202020204" pitchFamily="34" charset="0"/>
              <a:tabLst>
                <a:tab pos="227965" algn="l"/>
              </a:tabLst>
              <a:defRPr/>
            </a:pP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岗位： 产品经理</a:t>
            </a:r>
            <a:endParaRPr lang="zh-CN" altLang="en-US" sz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>
              <a:lnSpc>
                <a:spcPct val="150000"/>
              </a:lnSpc>
              <a:buClrTx/>
              <a:buSzTx/>
              <a:buFont typeface="Arial" panose="020B0604020202020204" pitchFamily="34" charset="0"/>
              <a:tabLst>
                <a:tab pos="227965" algn="l"/>
              </a:tabLst>
              <a:defRPr/>
            </a:pP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毕业学校： 法国国立布雷斯特工程学院</a:t>
            </a:r>
            <a:endParaRPr lang="zh-CN" altLang="en-US" sz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>
              <a:lnSpc>
                <a:spcPct val="150000"/>
              </a:lnSpc>
              <a:buClrTx/>
              <a:buSzTx/>
              <a:buFont typeface="Arial" panose="020B0604020202020204" pitchFamily="34" charset="0"/>
              <a:tabLst>
                <a:tab pos="227965" algn="l"/>
              </a:tabLst>
              <a:defRPr/>
            </a:pP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专业：计算机科学</a:t>
            </a:r>
            <a:endParaRPr lang="zh-CN" altLang="en-US" sz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>
              <a:lnSpc>
                <a:spcPct val="150000"/>
              </a:lnSpc>
              <a:buClrTx/>
              <a:buSzTx/>
              <a:buFont typeface="Arial" panose="020B0604020202020204" pitchFamily="34" charset="0"/>
              <a:tabLst>
                <a:tab pos="227965" algn="l"/>
              </a:tabLst>
              <a:defRPr/>
            </a:pP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擅长领域/技术：项目管理，需求分析</a:t>
            </a:r>
            <a:endParaRPr lang="zh-CN" altLang="en-US" sz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>
              <a:lnSpc>
                <a:spcPct val="150000"/>
              </a:lnSpc>
              <a:buClrTx/>
              <a:buSzTx/>
              <a:buFont typeface="Arial" panose="020B0604020202020204" pitchFamily="34" charset="0"/>
              <a:tabLst>
                <a:tab pos="227965" algn="l"/>
              </a:tabLst>
              <a:defRPr/>
            </a:pP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获得证书/荣誉： PMP</a:t>
            </a:r>
            <a:endParaRPr lang="zh-CN" altLang="en-US" sz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>
              <a:lnSpc>
                <a:spcPct val="150000"/>
              </a:lnSpc>
              <a:buClrTx/>
              <a:buSzTx/>
              <a:buFont typeface="Arial" panose="020B0604020202020204" pitchFamily="34" charset="0"/>
              <a:tabLst>
                <a:tab pos="227965" algn="l"/>
              </a:tabLst>
              <a:defRPr/>
            </a:pP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专信项目： 产品需求设计</a:t>
            </a:r>
            <a:endParaRPr lang="zh-CN" altLang="en-US" sz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086735" y="4493260"/>
            <a:ext cx="278701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l">
              <a:lnSpc>
                <a:spcPct val="150000"/>
              </a:lnSpc>
              <a:buClrTx/>
              <a:buSzTx/>
              <a:buFont typeface="Arial" panose="020B0604020202020204" pitchFamily="34" charset="0"/>
              <a:tabLst>
                <a:tab pos="227965" algn="l"/>
              </a:tabLst>
              <a:defRPr/>
            </a:pP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姓名：焦岳宏</a:t>
            </a:r>
            <a:endParaRPr lang="zh-CN" altLang="en-US" sz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>
              <a:lnSpc>
                <a:spcPct val="150000"/>
              </a:lnSpc>
              <a:buClrTx/>
              <a:buSzTx/>
              <a:buFont typeface="Arial" panose="020B0604020202020204" pitchFamily="34" charset="0"/>
              <a:tabLst>
                <a:tab pos="227965" algn="l"/>
              </a:tabLst>
              <a:defRPr/>
            </a:pP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岗位：产品经理</a:t>
            </a:r>
            <a:endParaRPr lang="zh-CN" altLang="en-US" sz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>
              <a:lnSpc>
                <a:spcPct val="150000"/>
              </a:lnSpc>
              <a:buClrTx/>
              <a:buSzTx/>
              <a:buFont typeface="Arial" panose="020B0604020202020204" pitchFamily="34" charset="0"/>
              <a:tabLst>
                <a:tab pos="227965" algn="l"/>
              </a:tabLst>
              <a:defRPr/>
            </a:pP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毕业学校：中山大学</a:t>
            </a:r>
            <a:endParaRPr lang="zh-CN" altLang="en-US" sz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>
              <a:lnSpc>
                <a:spcPct val="150000"/>
              </a:lnSpc>
              <a:buClrTx/>
              <a:buSzTx/>
              <a:buFont typeface="Arial" panose="020B0604020202020204" pitchFamily="34" charset="0"/>
              <a:tabLst>
                <a:tab pos="227965" algn="l"/>
              </a:tabLst>
              <a:defRPr/>
            </a:pP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专业：计算机科学与技术</a:t>
            </a:r>
            <a:endParaRPr lang="zh-CN" altLang="en-US" sz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>
              <a:lnSpc>
                <a:spcPct val="150000"/>
              </a:lnSpc>
              <a:buClrTx/>
              <a:buSzTx/>
              <a:buFont typeface="Arial" panose="020B0604020202020204" pitchFamily="34" charset="0"/>
              <a:tabLst>
                <a:tab pos="227965" algn="l"/>
              </a:tabLst>
              <a:defRPr/>
            </a:pP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擅长领域/技术：产品设计，营销推广</a:t>
            </a:r>
            <a:endParaRPr lang="zh-CN" altLang="en-US" sz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>
              <a:lnSpc>
                <a:spcPct val="150000"/>
              </a:lnSpc>
              <a:buClrTx/>
              <a:buSzTx/>
              <a:buFont typeface="Arial" panose="020B0604020202020204" pitchFamily="34" charset="0"/>
              <a:tabLst>
                <a:tab pos="227965" algn="l"/>
              </a:tabLst>
              <a:defRPr/>
            </a:pP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专信项目：音视频产品设计</a:t>
            </a:r>
            <a:endParaRPr lang="zh-CN" altLang="en-US" sz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378950" y="4493260"/>
            <a:ext cx="254000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l">
              <a:lnSpc>
                <a:spcPct val="150000"/>
              </a:lnSpc>
              <a:buClrTx/>
              <a:buSzTx/>
              <a:buFont typeface="Arial" panose="020B0604020202020204" pitchFamily="34" charset="0"/>
              <a:tabLst>
                <a:tab pos="227965" algn="l"/>
              </a:tabLst>
              <a:defRPr/>
            </a:pP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姓名：徐军</a:t>
            </a:r>
            <a:endParaRPr lang="zh-CN" altLang="en-US" sz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>
              <a:lnSpc>
                <a:spcPct val="150000"/>
              </a:lnSpc>
              <a:buClrTx/>
              <a:buSzTx/>
              <a:buFont typeface="Arial" panose="020B0604020202020204" pitchFamily="34" charset="0"/>
              <a:tabLst>
                <a:tab pos="227965" algn="l"/>
              </a:tabLst>
              <a:defRPr/>
            </a:pP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岗位：测试工程师</a:t>
            </a:r>
            <a:endParaRPr lang="zh-CN" altLang="en-US" sz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>
              <a:lnSpc>
                <a:spcPct val="150000"/>
              </a:lnSpc>
              <a:buClrTx/>
              <a:buSzTx/>
              <a:buFont typeface="Arial" panose="020B0604020202020204" pitchFamily="34" charset="0"/>
              <a:tabLst>
                <a:tab pos="227965" algn="l"/>
              </a:tabLst>
              <a:defRPr/>
            </a:pP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毕业学校：江西理工大学</a:t>
            </a:r>
            <a:endParaRPr lang="zh-CN" altLang="en-US" sz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>
              <a:lnSpc>
                <a:spcPct val="150000"/>
              </a:lnSpc>
              <a:buClrTx/>
              <a:buSzTx/>
              <a:buFont typeface="Arial" panose="020B0604020202020204" pitchFamily="34" charset="0"/>
              <a:tabLst>
                <a:tab pos="227965" algn="l"/>
              </a:tabLst>
              <a:defRPr/>
            </a:pP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专业：电子信息工程</a:t>
            </a:r>
            <a:endParaRPr lang="zh-CN" altLang="en-US" sz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>
              <a:lnSpc>
                <a:spcPct val="150000"/>
              </a:lnSpc>
              <a:buClrTx/>
              <a:buSzTx/>
              <a:buFont typeface="Arial" panose="020B0604020202020204" pitchFamily="34" charset="0"/>
              <a:tabLst>
                <a:tab pos="227965" algn="l"/>
              </a:tabLst>
              <a:defRPr/>
            </a:pP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擅长领域/技术：python自动化测试、性能测试</a:t>
            </a:r>
            <a:endParaRPr lang="zh-CN" altLang="en-US" sz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>
              <a:lnSpc>
                <a:spcPct val="150000"/>
              </a:lnSpc>
              <a:buClrTx/>
              <a:buSzTx/>
              <a:buFont typeface="Arial" panose="020B0604020202020204" pitchFamily="34" charset="0"/>
              <a:tabLst>
                <a:tab pos="227965" algn="l"/>
              </a:tabLst>
              <a:defRPr/>
            </a:pP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专信项目：IM性能测试</a:t>
            </a:r>
            <a:endParaRPr lang="zh-CN" altLang="en-US" sz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00">
        <p14:gallery dir="l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 descr="C:/Users/admin/AppData/Local/Temp/picturecompress_20201110173831/output_6.pngoutput_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29260" y="762635"/>
            <a:ext cx="2351405" cy="3137535"/>
          </a:xfrm>
          <a:prstGeom prst="rect">
            <a:avLst/>
          </a:prstGeom>
        </p:spPr>
      </p:pic>
      <p:pic>
        <p:nvPicPr>
          <p:cNvPr id="37" name="图片 36" descr="C:/Users/admin/AppData/Local/Temp/picturecompress_20201110173831/output_7.pngoutput_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360023" y="762635"/>
            <a:ext cx="2353310" cy="3140075"/>
          </a:xfrm>
          <a:prstGeom prst="rect">
            <a:avLst/>
          </a:prstGeom>
        </p:spPr>
      </p:pic>
      <p:pic>
        <p:nvPicPr>
          <p:cNvPr id="38" name="图片 37" descr="C:/Users/admin/AppData/Local/Temp/picturecompress_20201110173831/output_8.pngoutput_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292453" y="762635"/>
            <a:ext cx="2353310" cy="3140075"/>
          </a:xfrm>
          <a:prstGeom prst="rect">
            <a:avLst/>
          </a:prstGeom>
        </p:spPr>
      </p:pic>
      <p:pic>
        <p:nvPicPr>
          <p:cNvPr id="39" name="图片 38" descr="C:/Users/admin/AppData/Local/Temp/picturecompress_20201110173831/output_9.pngoutput_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224248" y="763905"/>
            <a:ext cx="2400300" cy="3197860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241935" y="3963035"/>
            <a:ext cx="254000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l">
              <a:lnSpc>
                <a:spcPct val="150000"/>
              </a:lnSpc>
              <a:buClrTx/>
              <a:buSzTx/>
              <a:buFont typeface="Arial" panose="020B0604020202020204" pitchFamily="34" charset="0"/>
              <a:tabLst>
                <a:tab pos="227965" algn="l"/>
              </a:tabLst>
              <a:defRPr/>
            </a:pP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姓名：李斌</a:t>
            </a:r>
            <a:endParaRPr lang="zh-CN" altLang="en-US" sz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>
              <a:lnSpc>
                <a:spcPct val="150000"/>
              </a:lnSpc>
              <a:buClrTx/>
              <a:buSzTx/>
              <a:buFont typeface="Arial" panose="020B0604020202020204" pitchFamily="34" charset="0"/>
              <a:tabLst>
                <a:tab pos="227965" algn="l"/>
              </a:tabLst>
              <a:defRPr/>
            </a:pP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岗位：Android 高级开发工程师</a:t>
            </a:r>
            <a:endParaRPr lang="zh-CN" altLang="en-US" sz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>
              <a:lnSpc>
                <a:spcPct val="150000"/>
              </a:lnSpc>
              <a:buClrTx/>
              <a:buSzTx/>
              <a:buFont typeface="Arial" panose="020B0604020202020204" pitchFamily="34" charset="0"/>
              <a:tabLst>
                <a:tab pos="227965" algn="l"/>
              </a:tabLst>
              <a:defRPr/>
            </a:pP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毕业学校：沈阳航空航天大学</a:t>
            </a:r>
            <a:endParaRPr lang="zh-CN" altLang="en-US" sz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>
              <a:lnSpc>
                <a:spcPct val="150000"/>
              </a:lnSpc>
              <a:buClrTx/>
              <a:buSzTx/>
              <a:buFont typeface="Arial" panose="020B0604020202020204" pitchFamily="34" charset="0"/>
              <a:tabLst>
                <a:tab pos="227965" algn="l"/>
              </a:tabLst>
              <a:defRPr/>
            </a:pP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专业：计算机软件工程</a:t>
            </a:r>
            <a:endParaRPr lang="zh-CN" altLang="en-US" sz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>
              <a:lnSpc>
                <a:spcPct val="150000"/>
              </a:lnSpc>
              <a:buClrTx/>
              <a:buSzTx/>
              <a:buFont typeface="Arial" panose="020B0604020202020204" pitchFamily="34" charset="0"/>
              <a:tabLst>
                <a:tab pos="227965" algn="l"/>
              </a:tabLst>
              <a:defRPr/>
            </a:pP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擅长领域/技术：移动端App架构设计开发</a:t>
            </a:r>
            <a:endParaRPr lang="zh-CN" altLang="en-US" sz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>
              <a:lnSpc>
                <a:spcPct val="150000"/>
              </a:lnSpc>
              <a:buClrTx/>
              <a:buSzTx/>
              <a:buFont typeface="Arial" panose="020B0604020202020204" pitchFamily="34" charset="0"/>
              <a:tabLst>
                <a:tab pos="227965" algn="l"/>
              </a:tabLst>
              <a:defRPr/>
            </a:pP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专信项目：IM SDK  以及音视频 SDK开发</a:t>
            </a:r>
            <a:endParaRPr lang="zh-CN" altLang="en-US" sz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153410" y="3963035"/>
            <a:ext cx="306705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l">
              <a:lnSpc>
                <a:spcPct val="150000"/>
              </a:lnSpc>
              <a:buClrTx/>
              <a:buSzTx/>
              <a:buFont typeface="Arial" panose="020B0604020202020204" pitchFamily="34" charset="0"/>
              <a:tabLst>
                <a:tab pos="227965" algn="l"/>
              </a:tabLst>
              <a:defRPr/>
            </a:pP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姓名：段洪亮</a:t>
            </a:r>
            <a:endParaRPr lang="zh-CN" altLang="en-US" sz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>
              <a:lnSpc>
                <a:spcPct val="150000"/>
              </a:lnSpc>
              <a:buClrTx/>
              <a:buSzTx/>
              <a:buFont typeface="Arial" panose="020B0604020202020204" pitchFamily="34" charset="0"/>
              <a:tabLst>
                <a:tab pos="227965" algn="l"/>
              </a:tabLst>
              <a:defRPr/>
            </a:pP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岗位：iOS开发工程师</a:t>
            </a:r>
            <a:endParaRPr lang="zh-CN" altLang="en-US" sz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>
              <a:lnSpc>
                <a:spcPct val="150000"/>
              </a:lnSpc>
              <a:buClrTx/>
              <a:buSzTx/>
              <a:buFont typeface="Arial" panose="020B0604020202020204" pitchFamily="34" charset="0"/>
              <a:tabLst>
                <a:tab pos="227965" algn="l"/>
              </a:tabLst>
              <a:defRPr/>
            </a:pP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毕业学校：长江大学</a:t>
            </a:r>
            <a:endParaRPr lang="zh-CN" altLang="en-US" sz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>
              <a:lnSpc>
                <a:spcPct val="150000"/>
              </a:lnSpc>
              <a:buClrTx/>
              <a:buSzTx/>
              <a:buFont typeface="Arial" panose="020B0604020202020204" pitchFamily="34" charset="0"/>
              <a:tabLst>
                <a:tab pos="227965" algn="l"/>
              </a:tabLst>
              <a:defRPr/>
            </a:pP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专业：计算机应用</a:t>
            </a:r>
            <a:endParaRPr lang="zh-CN" altLang="en-US" sz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>
              <a:lnSpc>
                <a:spcPct val="150000"/>
              </a:lnSpc>
              <a:buClrTx/>
              <a:buSzTx/>
              <a:buFont typeface="Arial" panose="020B0604020202020204" pitchFamily="34" charset="0"/>
              <a:tabLst>
                <a:tab pos="227965" algn="l"/>
              </a:tabLst>
              <a:defRPr/>
            </a:pP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擅长领域/技术：iOS开发、计算机网络、信息安全</a:t>
            </a:r>
            <a:endParaRPr lang="zh-CN" altLang="en-US" sz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>
              <a:lnSpc>
                <a:spcPct val="150000"/>
              </a:lnSpc>
              <a:buClrTx/>
              <a:buSzTx/>
              <a:buFont typeface="Arial" panose="020B0604020202020204" pitchFamily="34" charset="0"/>
              <a:tabLst>
                <a:tab pos="227965" algn="l"/>
              </a:tabLst>
              <a:defRPr/>
            </a:pP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获得证书/荣誉：计算机网络工程师证书 CCNP、信息安全工程师证书CCSP</a:t>
            </a:r>
            <a:endParaRPr lang="zh-CN" altLang="en-US" sz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>
              <a:lnSpc>
                <a:spcPct val="150000"/>
              </a:lnSpc>
              <a:buClrTx/>
              <a:buSzTx/>
              <a:buFont typeface="Arial" panose="020B0604020202020204" pitchFamily="34" charset="0"/>
              <a:tabLst>
                <a:tab pos="227965" algn="l"/>
              </a:tabLst>
              <a:defRPr/>
            </a:pP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专信项目：IM SDK开发</a:t>
            </a:r>
            <a:endParaRPr lang="zh-CN" altLang="en-US" sz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359525" y="3963035"/>
            <a:ext cx="25400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l">
              <a:lnSpc>
                <a:spcPct val="150000"/>
              </a:lnSpc>
              <a:buClrTx/>
              <a:buSzTx/>
              <a:buFont typeface="Arial" panose="020B0604020202020204" pitchFamily="34" charset="0"/>
              <a:tabLst>
                <a:tab pos="227965" algn="l"/>
              </a:tabLst>
              <a:defRPr/>
            </a:pP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姓名：柯清源</a:t>
            </a:r>
            <a:endParaRPr lang="zh-CN" altLang="en-US" sz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>
              <a:lnSpc>
                <a:spcPct val="150000"/>
              </a:lnSpc>
              <a:buClrTx/>
              <a:buSzTx/>
              <a:buFont typeface="Arial" panose="020B0604020202020204" pitchFamily="34" charset="0"/>
              <a:tabLst>
                <a:tab pos="227965" algn="l"/>
              </a:tabLst>
              <a:defRPr/>
            </a:pP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岗位：java服务端开发</a:t>
            </a:r>
            <a:endParaRPr lang="zh-CN" altLang="en-US" sz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>
              <a:lnSpc>
                <a:spcPct val="150000"/>
              </a:lnSpc>
              <a:buClrTx/>
              <a:buSzTx/>
              <a:buFont typeface="Arial" panose="020B0604020202020204" pitchFamily="34" charset="0"/>
              <a:tabLst>
                <a:tab pos="227965" algn="l"/>
              </a:tabLst>
              <a:defRPr/>
            </a:pP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毕业学校：集美大学</a:t>
            </a:r>
            <a:endParaRPr lang="zh-CN" altLang="en-US" sz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>
              <a:lnSpc>
                <a:spcPct val="150000"/>
              </a:lnSpc>
              <a:buClrTx/>
              <a:buSzTx/>
              <a:buFont typeface="Arial" panose="020B0604020202020204" pitchFamily="34" charset="0"/>
              <a:tabLst>
                <a:tab pos="227965" algn="l"/>
              </a:tabLst>
              <a:defRPr/>
            </a:pP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专业：信息与计算科学</a:t>
            </a:r>
            <a:endParaRPr lang="zh-CN" altLang="en-US" sz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>
              <a:lnSpc>
                <a:spcPct val="150000"/>
              </a:lnSpc>
              <a:buClrTx/>
              <a:buSzTx/>
              <a:buFont typeface="Arial" panose="020B0604020202020204" pitchFamily="34" charset="0"/>
              <a:tabLst>
                <a:tab pos="227965" algn="l"/>
              </a:tabLst>
              <a:defRPr/>
            </a:pP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擅长领域/技术：java服务编程</a:t>
            </a:r>
            <a:endParaRPr lang="zh-CN" altLang="en-US" sz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>
              <a:lnSpc>
                <a:spcPct val="150000"/>
              </a:lnSpc>
              <a:buClrTx/>
              <a:buSzTx/>
              <a:buFont typeface="Arial" panose="020B0604020202020204" pitchFamily="34" charset="0"/>
              <a:tabLst>
                <a:tab pos="227965" algn="l"/>
              </a:tabLst>
              <a:defRPr/>
            </a:pP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专信项目：IM服务端编程</a:t>
            </a:r>
            <a:endParaRPr lang="zh-CN" altLang="en-US" sz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9062085" y="3963035"/>
            <a:ext cx="272478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l">
              <a:lnSpc>
                <a:spcPct val="150000"/>
              </a:lnSpc>
              <a:buClrTx/>
              <a:buSzTx/>
              <a:buFont typeface="Arial" panose="020B0604020202020204" pitchFamily="34" charset="0"/>
              <a:tabLst>
                <a:tab pos="227965" algn="l"/>
              </a:tabLst>
              <a:defRPr/>
            </a:pP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姓名：陈涛</a:t>
            </a:r>
            <a:endParaRPr lang="zh-CN" altLang="en-US" sz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>
              <a:lnSpc>
                <a:spcPct val="150000"/>
              </a:lnSpc>
              <a:buClrTx/>
              <a:buSzTx/>
              <a:buFont typeface="Arial" panose="020B0604020202020204" pitchFamily="34" charset="0"/>
              <a:tabLst>
                <a:tab pos="227965" algn="l"/>
              </a:tabLst>
              <a:defRPr/>
            </a:pP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岗位：Web前端开发</a:t>
            </a:r>
            <a:endParaRPr lang="zh-CN" altLang="en-US" sz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>
              <a:lnSpc>
                <a:spcPct val="150000"/>
              </a:lnSpc>
              <a:buClrTx/>
              <a:buSzTx/>
              <a:buFont typeface="Arial" panose="020B0604020202020204" pitchFamily="34" charset="0"/>
              <a:tabLst>
                <a:tab pos="227965" algn="l"/>
              </a:tabLst>
              <a:defRPr/>
            </a:pP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毕业学校：湖南网络工程职业学院</a:t>
            </a:r>
            <a:endParaRPr lang="zh-CN" altLang="en-US" sz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>
              <a:lnSpc>
                <a:spcPct val="150000"/>
              </a:lnSpc>
              <a:buClrTx/>
              <a:buSzTx/>
              <a:buFont typeface="Arial" panose="020B0604020202020204" pitchFamily="34" charset="0"/>
              <a:tabLst>
                <a:tab pos="227965" algn="l"/>
              </a:tabLst>
              <a:defRPr/>
            </a:pP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专业：计算机软件技术</a:t>
            </a:r>
            <a:endParaRPr lang="zh-CN" altLang="en-US" sz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>
              <a:lnSpc>
                <a:spcPct val="150000"/>
              </a:lnSpc>
              <a:buClrTx/>
              <a:buSzTx/>
              <a:buFont typeface="Arial" panose="020B0604020202020204" pitchFamily="34" charset="0"/>
              <a:tabLst>
                <a:tab pos="227965" algn="l"/>
              </a:tabLst>
              <a:defRPr/>
            </a:pP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擅长领域/技术：ReactNative/React开发</a:t>
            </a:r>
            <a:endParaRPr lang="zh-CN" altLang="en-US" sz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00">
        <p14:gallery dir="l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32"/>
          <p:cNvSpPr txBox="1"/>
          <p:nvPr/>
        </p:nvSpPr>
        <p:spPr>
          <a:xfrm>
            <a:off x="4802187" y="2591594"/>
            <a:ext cx="5670600" cy="1102995"/>
          </a:xfrm>
          <a:prstGeom prst="rect">
            <a:avLst/>
          </a:prstGeom>
          <a:noFill/>
        </p:spPr>
        <p:txBody>
          <a:bodyPr wrap="square" lIns="87764" tIns="43882" rIns="87764" bIns="43882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bg1"/>
                </a:solidFill>
                <a:latin typeface="Agency FB" panose="020B0503020202020204" pitchFamily="34" charset="0"/>
              </a:defRPr>
            </a:lvl1pPr>
          </a:lstStyle>
          <a:p>
            <a:pPr algn="dist">
              <a:buClrTx/>
              <a:buSzTx/>
              <a:buFontTx/>
            </a:pPr>
            <a:r>
              <a:rPr lang="zh-CN" altLang="en-US" sz="6600" b="1" spc="600" dirty="0" smtClean="0">
                <a:ln w="19050">
                  <a:noFill/>
                  <a:prstDash val="solid"/>
                </a:ln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前期准备</a:t>
            </a:r>
            <a:endParaRPr lang="zh-CN" altLang="en-US" sz="6600" b="1" spc="600" dirty="0" smtClean="0">
              <a:ln w="19050">
                <a:noFill/>
                <a:prstDash val="solid"/>
              </a:ln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9"/>
          <p:cNvSpPr>
            <a:spLocks noChangeAspect="1"/>
          </p:cNvSpPr>
          <p:nvPr/>
        </p:nvSpPr>
        <p:spPr>
          <a:xfrm>
            <a:off x="2198187" y="2889794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altLang="zh-CN" sz="7200" dirty="0" smtClean="0">
                <a:solidFill>
                  <a:schemeClr val="tx2"/>
                </a:solidFill>
                <a:latin typeface="+mj-ea"/>
                <a:ea typeface="+mj-ea"/>
              </a:rPr>
              <a:t>02</a:t>
            </a:r>
            <a:endParaRPr lang="zh-CN" altLang="en-US" sz="7200" dirty="0">
              <a:solidFill>
                <a:schemeClr val="tx2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flip dir="r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2"/>
          <p:cNvSpPr txBox="1"/>
          <p:nvPr/>
        </p:nvSpPr>
        <p:spPr>
          <a:xfrm>
            <a:off x="4177145" y="756000"/>
            <a:ext cx="4206442" cy="487680"/>
          </a:xfrm>
          <a:prstGeom prst="rect">
            <a:avLst/>
          </a:prstGeom>
          <a:noFill/>
        </p:spPr>
        <p:txBody>
          <a:bodyPr wrap="square" lIns="87764" tIns="43882" rIns="87764" bIns="43882" rtlCol="0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2"/>
                </a:solidFill>
                <a:latin typeface="思源黑体 CN Bold" pitchFamily="34" charset="-122"/>
                <a:ea typeface="思源黑体 CN Bold" pitchFamily="34" charset="-122"/>
              </a:defRPr>
            </a:lvl1pPr>
          </a:lstStyle>
          <a:p>
            <a:r>
              <a:rPr lang="zh-CN" sz="2600" b="1" spc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前期准备</a:t>
            </a:r>
            <a:endParaRPr lang="zh-CN" sz="2600" b="1" spc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559435" y="2472643"/>
            <a:ext cx="4087402" cy="2601971"/>
            <a:chOff x="7519976" y="2469944"/>
            <a:chExt cx="4087402" cy="2601971"/>
          </a:xfrm>
        </p:grpSpPr>
        <p:sp>
          <p:nvSpPr>
            <p:cNvPr id="77" name="燕尾形 76"/>
            <p:cNvSpPr/>
            <p:nvPr/>
          </p:nvSpPr>
          <p:spPr>
            <a:xfrm rot="5400000">
              <a:off x="7632281" y="2413479"/>
              <a:ext cx="375375" cy="599986"/>
            </a:xfrm>
            <a:prstGeom prst="chevron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5260" tIns="47630" rIns="95260" bIns="47630"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78" name="直接连接符 77"/>
            <p:cNvCxnSpPr/>
            <p:nvPr/>
          </p:nvCxnSpPr>
          <p:spPr>
            <a:xfrm>
              <a:off x="7819970" y="3013772"/>
              <a:ext cx="378740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矩形 79"/>
            <p:cNvSpPr>
              <a:spLocks noChangeArrowheads="1"/>
            </p:cNvSpPr>
            <p:nvPr/>
          </p:nvSpPr>
          <p:spPr bwMode="auto">
            <a:xfrm>
              <a:off x="8157462" y="2469944"/>
              <a:ext cx="3449916" cy="316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5250" tIns="47626" rIns="95250" bIns="47626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9pPr>
            </a:lstStyle>
            <a:p>
              <a:pPr algn="l">
                <a:lnSpc>
                  <a:spcPct val="120000"/>
                </a:lnSpc>
                <a:buClrTx/>
                <a:buSzTx/>
                <a:buNone/>
              </a:pPr>
              <a:r>
                <a:rPr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微软雅黑" panose="020B0503020204020204" charset="-122"/>
                  <a:sym typeface="微软雅黑" panose="020B0503020204020204" charset="-122"/>
                </a:rPr>
                <a:t>全面了解会合产品的IM功能点</a:t>
              </a:r>
              <a:endParaRPr sz="12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81" name="燕尾形 80"/>
            <p:cNvSpPr/>
            <p:nvPr/>
          </p:nvSpPr>
          <p:spPr>
            <a:xfrm rot="5400000">
              <a:off x="7632281" y="3404450"/>
              <a:ext cx="375375" cy="599986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5260" tIns="47630" rIns="95260" bIns="47630"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82" name="直接连接符 81"/>
            <p:cNvCxnSpPr/>
            <p:nvPr/>
          </p:nvCxnSpPr>
          <p:spPr>
            <a:xfrm>
              <a:off x="7819970" y="4004743"/>
              <a:ext cx="378740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矩形 47"/>
            <p:cNvSpPr>
              <a:spLocks noChangeArrowheads="1"/>
            </p:cNvSpPr>
            <p:nvPr/>
          </p:nvSpPr>
          <p:spPr bwMode="auto">
            <a:xfrm>
              <a:off x="8157462" y="3460916"/>
              <a:ext cx="3449916" cy="316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5250" tIns="47626" rIns="95250" bIns="47626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9pPr>
            </a:lstStyle>
            <a:p>
              <a:pPr algn="l">
                <a:lnSpc>
                  <a:spcPct val="120000"/>
                </a:lnSpc>
                <a:spcBef>
                  <a:spcPct val="20000"/>
                </a:spcBef>
                <a:buClrTx/>
                <a:buSzTx/>
                <a:buNone/>
              </a:pPr>
              <a:r>
                <a:rPr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微软雅黑" panose="020B0503020204020204" charset="-122"/>
                  <a:sym typeface="微软雅黑" panose="020B0503020204020204" charset="-122"/>
                </a:rPr>
                <a:t>各端分别对接熟悉相关文档</a:t>
              </a:r>
              <a:endParaRPr sz="12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85" name="燕尾形 84"/>
            <p:cNvSpPr/>
            <p:nvPr/>
          </p:nvSpPr>
          <p:spPr>
            <a:xfrm rot="5400000">
              <a:off x="7632281" y="4471622"/>
              <a:ext cx="375375" cy="599986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5260" tIns="47630" rIns="95260" bIns="47630"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>
              <a:off x="7819970" y="5071915"/>
              <a:ext cx="378740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矩形 47"/>
            <p:cNvSpPr>
              <a:spLocks noChangeArrowheads="1"/>
            </p:cNvSpPr>
            <p:nvPr/>
          </p:nvSpPr>
          <p:spPr bwMode="auto">
            <a:xfrm>
              <a:off x="8157462" y="4528088"/>
              <a:ext cx="3449916" cy="316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5250" tIns="47626" rIns="95250" bIns="47626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9pPr>
            </a:lstStyle>
            <a:p>
              <a:pPr algn="l">
                <a:lnSpc>
                  <a:spcPct val="120000"/>
                </a:lnSpc>
                <a:spcBef>
                  <a:spcPct val="20000"/>
                </a:spcBef>
                <a:buClrTx/>
                <a:buSzTx/>
                <a:buNone/>
              </a:pPr>
              <a:r>
                <a:rPr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微软雅黑" panose="020B0503020204020204" charset="-122"/>
                  <a:sym typeface="微软雅黑" panose="020B0503020204020204" charset="-122"/>
                </a:rPr>
                <a:t>准备好需对接和了解的问题</a:t>
              </a:r>
              <a:endParaRPr sz="12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481570" y="2472643"/>
            <a:ext cx="4087402" cy="2678171"/>
            <a:chOff x="7519976" y="2469944"/>
            <a:chExt cx="4087402" cy="2678171"/>
          </a:xfrm>
        </p:grpSpPr>
        <p:sp>
          <p:nvSpPr>
            <p:cNvPr id="3" name="燕尾形 2"/>
            <p:cNvSpPr/>
            <p:nvPr/>
          </p:nvSpPr>
          <p:spPr>
            <a:xfrm rot="5400000">
              <a:off x="7632281" y="2413479"/>
              <a:ext cx="375375" cy="599986"/>
            </a:xfrm>
            <a:prstGeom prst="chevron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5260" tIns="47630" rIns="95260" bIns="47630"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7819970" y="3013772"/>
              <a:ext cx="378740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 5"/>
            <p:cNvSpPr>
              <a:spLocks noChangeArrowheads="1"/>
            </p:cNvSpPr>
            <p:nvPr/>
          </p:nvSpPr>
          <p:spPr bwMode="auto">
            <a:xfrm>
              <a:off x="8157462" y="2469944"/>
              <a:ext cx="3449916" cy="537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5250" tIns="47626" rIns="95250" bIns="47626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微软雅黑" panose="020B0503020204020204" charset="-122"/>
                  <a:sym typeface="微软雅黑" panose="020B0503020204020204" charset="-122"/>
                </a:rPr>
                <a:t>抽离与IM无关的业务代码以及敏感信息</a:t>
              </a:r>
              <a:r>
                <a:rPr 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微软雅黑" panose="020B0503020204020204" charset="-122"/>
                  <a:sym typeface="微软雅黑" panose="020B0503020204020204" charset="-122"/>
                </a:rPr>
                <a:t>，形成一可直接实施的</a:t>
              </a:r>
              <a:r>
                <a:rPr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微软雅黑" panose="020B0503020204020204" charset="-122"/>
                  <a:sym typeface="微软雅黑" panose="020B0503020204020204" charset="-122"/>
                </a:rPr>
                <a:t>简单版本</a:t>
              </a:r>
              <a:endParaRPr sz="12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 rot="5400000">
              <a:off x="7632281" y="3480650"/>
              <a:ext cx="375375" cy="599986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5260" tIns="47630" rIns="95260" bIns="47630"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7819970" y="4080943"/>
              <a:ext cx="378740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47"/>
            <p:cNvSpPr>
              <a:spLocks noChangeArrowheads="1"/>
            </p:cNvSpPr>
            <p:nvPr/>
          </p:nvSpPr>
          <p:spPr bwMode="auto">
            <a:xfrm>
              <a:off x="8157462" y="3537116"/>
              <a:ext cx="3449916" cy="316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5250" tIns="47626" rIns="95250" bIns="47626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9pPr>
            </a:lstStyle>
            <a:p>
              <a:pPr algn="l">
                <a:lnSpc>
                  <a:spcPct val="120000"/>
                </a:lnSpc>
                <a:buClrTx/>
                <a:buSzTx/>
                <a:buNone/>
              </a:pPr>
              <a:r>
                <a:rPr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微软雅黑" panose="020B0503020204020204" charset="-122"/>
                  <a:sym typeface="微软雅黑" panose="020B0503020204020204" charset="-122"/>
                </a:rPr>
                <a:t>各端</a:t>
              </a:r>
              <a:r>
                <a:rPr 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微软雅黑" panose="020B0503020204020204" charset="-122"/>
                  <a:sym typeface="微软雅黑" panose="020B0503020204020204" charset="-122"/>
                </a:rPr>
                <a:t>分别</a:t>
              </a:r>
              <a:r>
                <a:rPr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微软雅黑" panose="020B0503020204020204" charset="-122"/>
                  <a:sym typeface="微软雅黑" panose="020B0503020204020204" charset="-122"/>
                </a:rPr>
                <a:t>编写简要的开发指南文档</a:t>
              </a:r>
              <a:endParaRPr sz="12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 rot="5400000">
              <a:off x="7632281" y="4547822"/>
              <a:ext cx="375375" cy="599986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5260" tIns="47630" rIns="95260" bIns="47630"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7819970" y="5148115"/>
              <a:ext cx="378740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47"/>
            <p:cNvSpPr>
              <a:spLocks noChangeArrowheads="1"/>
            </p:cNvSpPr>
            <p:nvPr/>
          </p:nvSpPr>
          <p:spPr bwMode="auto">
            <a:xfrm>
              <a:off x="8157462" y="4604288"/>
              <a:ext cx="3449916" cy="316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5250" tIns="47626" rIns="95250" bIns="47626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9pPr>
            </a:lstStyle>
            <a:p>
              <a:pPr algn="l">
                <a:lnSpc>
                  <a:spcPct val="120000"/>
                </a:lnSpc>
                <a:spcBef>
                  <a:spcPct val="20000"/>
                </a:spcBef>
                <a:buClrTx/>
                <a:buSzTx/>
                <a:buNone/>
              </a:pPr>
              <a:r>
                <a:rPr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微软雅黑" panose="020B0503020204020204" charset="-122"/>
                  <a:sym typeface="微软雅黑" panose="020B0503020204020204" charset="-122"/>
                </a:rPr>
                <a:t>最新的协议文档与数据库文档</a:t>
              </a:r>
              <a:endParaRPr sz="12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</p:grpSp>
      <p:sp>
        <p:nvSpPr>
          <p:cNvPr id="15" name="文本框 2"/>
          <p:cNvSpPr txBox="1"/>
          <p:nvPr/>
        </p:nvSpPr>
        <p:spPr>
          <a:xfrm>
            <a:off x="559435" y="1642110"/>
            <a:ext cx="2310130" cy="456565"/>
          </a:xfrm>
          <a:prstGeom prst="rect">
            <a:avLst/>
          </a:prstGeom>
          <a:noFill/>
        </p:spPr>
        <p:txBody>
          <a:bodyPr wrap="square" lIns="87764" tIns="43882" rIns="87764" bIns="43882" rtlCol="0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2"/>
                </a:solidFill>
                <a:latin typeface="思源黑体 CN Bold" pitchFamily="34" charset="-122"/>
                <a:ea typeface="思源黑体 CN Bold" pitchFamily="34" charset="-122"/>
              </a:defRPr>
            </a:lvl1pPr>
          </a:lstStyle>
          <a:p>
            <a:r>
              <a:rPr lang="zh-CN" b="1" spc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专信团队</a:t>
            </a:r>
            <a:endParaRPr lang="zh-CN" b="1" spc="1200" dirty="0">
              <a:solidFill>
                <a:schemeClr val="tx1">
                  <a:lumMod val="50000"/>
                  <a:lumOff val="50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16" name="文本框 2"/>
          <p:cNvSpPr txBox="1"/>
          <p:nvPr/>
        </p:nvSpPr>
        <p:spPr>
          <a:xfrm>
            <a:off x="7481570" y="1642110"/>
            <a:ext cx="2495550" cy="456565"/>
          </a:xfrm>
          <a:prstGeom prst="rect">
            <a:avLst/>
          </a:prstGeom>
          <a:noFill/>
        </p:spPr>
        <p:txBody>
          <a:bodyPr wrap="square" lIns="87764" tIns="43882" rIns="87764" bIns="43882" rtlCol="0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2"/>
                </a:solidFill>
                <a:latin typeface="思源黑体 CN Bold" pitchFamily="34" charset="-122"/>
                <a:ea typeface="思源黑体 CN Bold" pitchFamily="34" charset="-122"/>
              </a:defRPr>
            </a:lvl1pPr>
          </a:lstStyle>
          <a:p>
            <a:r>
              <a:rPr lang="zh-CN" b="1" spc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会合团队</a:t>
            </a:r>
            <a:endParaRPr lang="zh-CN" b="1" spc="1200" dirty="0">
              <a:solidFill>
                <a:schemeClr val="tx1">
                  <a:lumMod val="50000"/>
                  <a:lumOff val="50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pic>
        <p:nvPicPr>
          <p:cNvPr id="57" name="图片 56" descr="C:/Users/admin/AppData/Local/Temp/picturecompress_20201110173831/output_10.pngoutput_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01590" y="2931795"/>
            <a:ext cx="1999615" cy="1944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00">
        <p14:gallery dir="l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32"/>
          <p:cNvSpPr txBox="1"/>
          <p:nvPr/>
        </p:nvSpPr>
        <p:spPr>
          <a:xfrm>
            <a:off x="4802187" y="2591594"/>
            <a:ext cx="5670600" cy="1102995"/>
          </a:xfrm>
          <a:prstGeom prst="rect">
            <a:avLst/>
          </a:prstGeom>
          <a:noFill/>
        </p:spPr>
        <p:txBody>
          <a:bodyPr wrap="square" lIns="87764" tIns="43882" rIns="87764" bIns="43882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bg1"/>
                </a:solidFill>
                <a:latin typeface="Agency FB" panose="020B0503020202020204" pitchFamily="34" charset="0"/>
              </a:defRPr>
            </a:lvl1pPr>
          </a:lstStyle>
          <a:p>
            <a:r>
              <a:rPr lang="zh-CN" altLang="en-US" sz="6600" b="1" spc="3000" dirty="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行程安排</a:t>
            </a:r>
            <a:endParaRPr lang="zh-CN" altLang="en-US" sz="6600" b="1" spc="30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9"/>
          <p:cNvSpPr>
            <a:spLocks noChangeAspect="1"/>
          </p:cNvSpPr>
          <p:nvPr/>
        </p:nvSpPr>
        <p:spPr>
          <a:xfrm>
            <a:off x="2198187" y="2889794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altLang="zh-CN" sz="7200" dirty="0" smtClean="0">
                <a:solidFill>
                  <a:schemeClr val="tx2"/>
                </a:solidFill>
                <a:latin typeface="+mj-ea"/>
                <a:ea typeface="+mj-ea"/>
              </a:rPr>
              <a:t>03</a:t>
            </a:r>
            <a:endParaRPr lang="zh-CN" altLang="en-US" sz="7200" dirty="0">
              <a:solidFill>
                <a:schemeClr val="tx2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flip dir="r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2"/>
          <p:cNvSpPr txBox="1"/>
          <p:nvPr/>
        </p:nvSpPr>
        <p:spPr>
          <a:xfrm>
            <a:off x="4177145" y="756000"/>
            <a:ext cx="4206442" cy="487680"/>
          </a:xfrm>
          <a:prstGeom prst="rect">
            <a:avLst/>
          </a:prstGeom>
          <a:noFill/>
        </p:spPr>
        <p:txBody>
          <a:bodyPr wrap="square" lIns="87764" tIns="43882" rIns="87764" bIns="43882" rtlCol="0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2"/>
                </a:solidFill>
                <a:latin typeface="思源黑体 CN Bold" pitchFamily="34" charset="-122"/>
                <a:ea typeface="思源黑体 CN Bold" pitchFamily="34" charset="-122"/>
              </a:defRPr>
            </a:lvl1pPr>
          </a:lstStyle>
          <a:p>
            <a:pPr algn="ctr">
              <a:buClrTx/>
              <a:buSzTx/>
              <a:buFontTx/>
            </a:pPr>
            <a:r>
              <a:rPr lang="zh-CN" sz="2600" b="1" spc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行程安排</a:t>
            </a:r>
            <a:endParaRPr lang="zh-CN" sz="2600" b="1" spc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7" name="组合 96"/>
          <p:cNvGrpSpPr>
            <a:grpSpLocks noChangeAspect="1"/>
          </p:cNvGrpSpPr>
          <p:nvPr/>
        </p:nvGrpSpPr>
        <p:grpSpPr>
          <a:xfrm>
            <a:off x="982980" y="2039620"/>
            <a:ext cx="2344420" cy="2449830"/>
            <a:chOff x="1175972" y="1908194"/>
            <a:chExt cx="3791923" cy="3960000"/>
          </a:xfrm>
        </p:grpSpPr>
        <p:sp>
          <p:nvSpPr>
            <p:cNvPr id="98" name="Freeform 5"/>
            <p:cNvSpPr/>
            <p:nvPr/>
          </p:nvSpPr>
          <p:spPr bwMode="auto">
            <a:xfrm>
              <a:off x="1175972" y="3972232"/>
              <a:ext cx="1291202" cy="1346180"/>
            </a:xfrm>
            <a:custGeom>
              <a:avLst/>
              <a:gdLst>
                <a:gd name="T0" fmla="*/ 627 w 784"/>
                <a:gd name="T1" fmla="*/ 0 h 819"/>
                <a:gd name="T2" fmla="*/ 784 w 784"/>
                <a:gd name="T3" fmla="*/ 375 h 819"/>
                <a:gd name="T4" fmla="*/ 342 w 784"/>
                <a:gd name="T5" fmla="*/ 819 h 819"/>
                <a:gd name="T6" fmla="*/ 0 w 784"/>
                <a:gd name="T7" fmla="*/ 0 h 819"/>
                <a:gd name="T8" fmla="*/ 627 w 784"/>
                <a:gd name="T9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4" h="819">
                  <a:moveTo>
                    <a:pt x="627" y="0"/>
                  </a:moveTo>
                  <a:cubicBezTo>
                    <a:pt x="627" y="147"/>
                    <a:pt x="687" y="280"/>
                    <a:pt x="784" y="375"/>
                  </a:cubicBezTo>
                  <a:cubicBezTo>
                    <a:pt x="342" y="819"/>
                    <a:pt x="342" y="819"/>
                    <a:pt x="342" y="819"/>
                  </a:cubicBezTo>
                  <a:cubicBezTo>
                    <a:pt x="131" y="610"/>
                    <a:pt x="0" y="321"/>
                    <a:pt x="0" y="0"/>
                  </a:cubicBezTo>
                  <a:lnTo>
                    <a:pt x="6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3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99" name="Freeform 6"/>
            <p:cNvSpPr/>
            <p:nvPr/>
          </p:nvSpPr>
          <p:spPr bwMode="auto">
            <a:xfrm>
              <a:off x="3071933" y="4583275"/>
              <a:ext cx="1341467" cy="1284919"/>
            </a:xfrm>
            <a:custGeom>
              <a:avLst/>
              <a:gdLst>
                <a:gd name="T0" fmla="*/ 372 w 815"/>
                <a:gd name="T1" fmla="*/ 0 h 781"/>
                <a:gd name="T2" fmla="*/ 815 w 815"/>
                <a:gd name="T3" fmla="*/ 443 h 781"/>
                <a:gd name="T4" fmla="*/ 0 w 815"/>
                <a:gd name="T5" fmla="*/ 781 h 781"/>
                <a:gd name="T6" fmla="*/ 0 w 815"/>
                <a:gd name="T7" fmla="*/ 154 h 781"/>
                <a:gd name="T8" fmla="*/ 372 w 815"/>
                <a:gd name="T9" fmla="*/ 0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5" h="781">
                  <a:moveTo>
                    <a:pt x="372" y="0"/>
                  </a:moveTo>
                  <a:cubicBezTo>
                    <a:pt x="815" y="443"/>
                    <a:pt x="815" y="443"/>
                    <a:pt x="815" y="443"/>
                  </a:cubicBezTo>
                  <a:cubicBezTo>
                    <a:pt x="606" y="652"/>
                    <a:pt x="318" y="781"/>
                    <a:pt x="0" y="781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145" y="154"/>
                    <a:pt x="276" y="95"/>
                    <a:pt x="3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3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00" name="Freeform 7"/>
            <p:cNvSpPr/>
            <p:nvPr/>
          </p:nvSpPr>
          <p:spPr bwMode="auto">
            <a:xfrm>
              <a:off x="1738320" y="4589559"/>
              <a:ext cx="1333614" cy="1278635"/>
            </a:xfrm>
            <a:custGeom>
              <a:avLst/>
              <a:gdLst>
                <a:gd name="T0" fmla="*/ 810 w 810"/>
                <a:gd name="T1" fmla="*/ 151 h 778"/>
                <a:gd name="T2" fmla="*/ 810 w 810"/>
                <a:gd name="T3" fmla="*/ 778 h 778"/>
                <a:gd name="T4" fmla="*/ 0 w 810"/>
                <a:gd name="T5" fmla="*/ 444 h 778"/>
                <a:gd name="T6" fmla="*/ 442 w 810"/>
                <a:gd name="T7" fmla="*/ 0 h 778"/>
                <a:gd name="T8" fmla="*/ 810 w 810"/>
                <a:gd name="T9" fmla="*/ 151 h 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778">
                  <a:moveTo>
                    <a:pt x="810" y="151"/>
                  </a:moveTo>
                  <a:cubicBezTo>
                    <a:pt x="810" y="778"/>
                    <a:pt x="810" y="778"/>
                    <a:pt x="810" y="778"/>
                  </a:cubicBezTo>
                  <a:cubicBezTo>
                    <a:pt x="494" y="778"/>
                    <a:pt x="208" y="650"/>
                    <a:pt x="0" y="444"/>
                  </a:cubicBezTo>
                  <a:cubicBezTo>
                    <a:pt x="442" y="0"/>
                    <a:pt x="442" y="0"/>
                    <a:pt x="442" y="0"/>
                  </a:cubicBezTo>
                  <a:cubicBezTo>
                    <a:pt x="537" y="93"/>
                    <a:pt x="667" y="151"/>
                    <a:pt x="810" y="1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3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01" name="Freeform 8"/>
            <p:cNvSpPr/>
            <p:nvPr/>
          </p:nvSpPr>
          <p:spPr bwMode="auto">
            <a:xfrm>
              <a:off x="3686118" y="2632336"/>
              <a:ext cx="1281777" cy="1338326"/>
            </a:xfrm>
            <a:custGeom>
              <a:avLst/>
              <a:gdLst>
                <a:gd name="T0" fmla="*/ 0 w 779"/>
                <a:gd name="T1" fmla="*/ 444 h 814"/>
                <a:gd name="T2" fmla="*/ 442 w 779"/>
                <a:gd name="T3" fmla="*/ 0 h 814"/>
                <a:gd name="T4" fmla="*/ 779 w 779"/>
                <a:gd name="T5" fmla="*/ 814 h 814"/>
                <a:gd name="T6" fmla="*/ 152 w 779"/>
                <a:gd name="T7" fmla="*/ 814 h 814"/>
                <a:gd name="T8" fmla="*/ 0 w 779"/>
                <a:gd name="T9" fmla="*/ 444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9" h="814">
                  <a:moveTo>
                    <a:pt x="0" y="444"/>
                  </a:moveTo>
                  <a:cubicBezTo>
                    <a:pt x="442" y="0"/>
                    <a:pt x="442" y="0"/>
                    <a:pt x="442" y="0"/>
                  </a:cubicBezTo>
                  <a:cubicBezTo>
                    <a:pt x="650" y="209"/>
                    <a:pt x="779" y="496"/>
                    <a:pt x="779" y="814"/>
                  </a:cubicBezTo>
                  <a:cubicBezTo>
                    <a:pt x="152" y="814"/>
                    <a:pt x="152" y="814"/>
                    <a:pt x="152" y="814"/>
                  </a:cubicBezTo>
                  <a:cubicBezTo>
                    <a:pt x="152" y="670"/>
                    <a:pt x="94" y="539"/>
                    <a:pt x="0" y="44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3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02" name="Freeform 9"/>
            <p:cNvSpPr/>
            <p:nvPr/>
          </p:nvSpPr>
          <p:spPr bwMode="auto">
            <a:xfrm>
              <a:off x="3682976" y="3972232"/>
              <a:ext cx="1284918" cy="1339897"/>
            </a:xfrm>
            <a:custGeom>
              <a:avLst/>
              <a:gdLst>
                <a:gd name="T0" fmla="*/ 153 w 780"/>
                <a:gd name="T1" fmla="*/ 0 h 815"/>
                <a:gd name="T2" fmla="*/ 780 w 780"/>
                <a:gd name="T3" fmla="*/ 0 h 815"/>
                <a:gd name="T4" fmla="*/ 443 w 780"/>
                <a:gd name="T5" fmla="*/ 815 h 815"/>
                <a:gd name="T6" fmla="*/ 0 w 780"/>
                <a:gd name="T7" fmla="*/ 372 h 815"/>
                <a:gd name="T8" fmla="*/ 153 w 780"/>
                <a:gd name="T9" fmla="*/ 0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0" h="815">
                  <a:moveTo>
                    <a:pt x="153" y="0"/>
                  </a:moveTo>
                  <a:cubicBezTo>
                    <a:pt x="780" y="0"/>
                    <a:pt x="780" y="0"/>
                    <a:pt x="780" y="0"/>
                  </a:cubicBezTo>
                  <a:cubicBezTo>
                    <a:pt x="780" y="319"/>
                    <a:pt x="651" y="607"/>
                    <a:pt x="443" y="815"/>
                  </a:cubicBezTo>
                  <a:cubicBezTo>
                    <a:pt x="0" y="372"/>
                    <a:pt x="0" y="372"/>
                    <a:pt x="0" y="372"/>
                  </a:cubicBezTo>
                  <a:cubicBezTo>
                    <a:pt x="95" y="277"/>
                    <a:pt x="153" y="145"/>
                    <a:pt x="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3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03" name="Freeform 10"/>
            <p:cNvSpPr/>
            <p:nvPr/>
          </p:nvSpPr>
          <p:spPr bwMode="auto">
            <a:xfrm>
              <a:off x="2509585" y="1908194"/>
              <a:ext cx="1903816" cy="1454565"/>
            </a:xfrm>
            <a:custGeom>
              <a:avLst/>
              <a:gdLst>
                <a:gd name="T0" fmla="*/ 0 w 1156"/>
                <a:gd name="T1" fmla="*/ 416 h 884"/>
                <a:gd name="T2" fmla="*/ 341 w 1156"/>
                <a:gd name="T3" fmla="*/ 0 h 884"/>
                <a:gd name="T4" fmla="*/ 341 w 1156"/>
                <a:gd name="T5" fmla="*/ 102 h 884"/>
                <a:gd name="T6" fmla="*/ 1156 w 1156"/>
                <a:gd name="T7" fmla="*/ 440 h 884"/>
                <a:gd name="T8" fmla="*/ 714 w 1156"/>
                <a:gd name="T9" fmla="*/ 884 h 884"/>
                <a:gd name="T10" fmla="*/ 341 w 1156"/>
                <a:gd name="T11" fmla="*/ 729 h 884"/>
                <a:gd name="T12" fmla="*/ 341 w 1156"/>
                <a:gd name="T13" fmla="*/ 832 h 884"/>
                <a:gd name="T14" fmla="*/ 0 w 1156"/>
                <a:gd name="T15" fmla="*/ 41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6" h="884">
                  <a:moveTo>
                    <a:pt x="0" y="416"/>
                  </a:moveTo>
                  <a:cubicBezTo>
                    <a:pt x="341" y="0"/>
                    <a:pt x="341" y="0"/>
                    <a:pt x="341" y="0"/>
                  </a:cubicBezTo>
                  <a:cubicBezTo>
                    <a:pt x="341" y="102"/>
                    <a:pt x="341" y="102"/>
                    <a:pt x="341" y="102"/>
                  </a:cubicBezTo>
                  <a:cubicBezTo>
                    <a:pt x="659" y="102"/>
                    <a:pt x="947" y="231"/>
                    <a:pt x="1156" y="440"/>
                  </a:cubicBezTo>
                  <a:cubicBezTo>
                    <a:pt x="714" y="884"/>
                    <a:pt x="714" y="884"/>
                    <a:pt x="714" y="884"/>
                  </a:cubicBezTo>
                  <a:cubicBezTo>
                    <a:pt x="619" y="789"/>
                    <a:pt x="487" y="729"/>
                    <a:pt x="341" y="729"/>
                  </a:cubicBezTo>
                  <a:cubicBezTo>
                    <a:pt x="341" y="832"/>
                    <a:pt x="341" y="832"/>
                    <a:pt x="341" y="832"/>
                  </a:cubicBezTo>
                  <a:lnTo>
                    <a:pt x="0" y="41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3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176219" y="2453483"/>
              <a:ext cx="1849449" cy="1640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defTabSz="914400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ID" sz="6000" b="1" kern="1200" cap="none" spc="0" normalizeH="0" baseline="0" noProof="0" dirty="0">
                  <a:solidFill>
                    <a:schemeClr val="tx2"/>
                  </a:solidFill>
                  <a:latin typeface="+mn-ea"/>
                  <a:ea typeface="+mn-ea"/>
                  <a:cs typeface="+mn-cs"/>
                </a:rPr>
                <a:t>24</a:t>
              </a:r>
              <a:endParaRPr kumimoji="0" lang="en-ID" sz="6000" b="1" kern="1200" cap="none" spc="0" normalizeH="0" baseline="0" noProof="0" dirty="0">
                <a:solidFill>
                  <a:schemeClr val="tx2"/>
                </a:solidFill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05" name="Freeform: Shape 9"/>
            <p:cNvSpPr/>
            <p:nvPr/>
          </p:nvSpPr>
          <p:spPr>
            <a:xfrm rot="3444994">
              <a:off x="2841025" y="4170153"/>
              <a:ext cx="730425" cy="146085"/>
            </a:xfrm>
            <a:custGeom>
              <a:avLst/>
              <a:gdLst>
                <a:gd name="connsiteX0" fmla="*/ 151104 w 1504012"/>
                <a:gd name="connsiteY0" fmla="*/ 0 h 302208"/>
                <a:gd name="connsiteX1" fmla="*/ 257951 w 1504012"/>
                <a:gd name="connsiteY1" fmla="*/ 44258 h 302208"/>
                <a:gd name="connsiteX2" fmla="*/ 281764 w 1504012"/>
                <a:gd name="connsiteY2" fmla="*/ 79578 h 302208"/>
                <a:gd name="connsiteX3" fmla="*/ 1126462 w 1504012"/>
                <a:gd name="connsiteY3" fmla="*/ 79578 h 302208"/>
                <a:gd name="connsiteX4" fmla="*/ 1126462 w 1504012"/>
                <a:gd name="connsiteY4" fmla="*/ 8053 h 302208"/>
                <a:gd name="connsiteX5" fmla="*/ 1504012 w 1504012"/>
                <a:gd name="connsiteY5" fmla="*/ 151104 h 302208"/>
                <a:gd name="connsiteX6" fmla="*/ 1126462 w 1504012"/>
                <a:gd name="connsiteY6" fmla="*/ 294154 h 302208"/>
                <a:gd name="connsiteX7" fmla="*/ 1126462 w 1504012"/>
                <a:gd name="connsiteY7" fmla="*/ 222629 h 302208"/>
                <a:gd name="connsiteX8" fmla="*/ 281765 w 1504012"/>
                <a:gd name="connsiteY8" fmla="*/ 222629 h 302208"/>
                <a:gd name="connsiteX9" fmla="*/ 257951 w 1504012"/>
                <a:gd name="connsiteY9" fmla="*/ 257951 h 302208"/>
                <a:gd name="connsiteX10" fmla="*/ 151104 w 1504012"/>
                <a:gd name="connsiteY10" fmla="*/ 302208 h 302208"/>
                <a:gd name="connsiteX11" fmla="*/ 0 w 1504012"/>
                <a:gd name="connsiteY11" fmla="*/ 151104 h 302208"/>
                <a:gd name="connsiteX12" fmla="*/ 151104 w 1504012"/>
                <a:gd name="connsiteY12" fmla="*/ 0 h 30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04012" h="302208">
                  <a:moveTo>
                    <a:pt x="151104" y="0"/>
                  </a:moveTo>
                  <a:cubicBezTo>
                    <a:pt x="192830" y="0"/>
                    <a:pt x="230606" y="16913"/>
                    <a:pt x="257951" y="44258"/>
                  </a:cubicBezTo>
                  <a:lnTo>
                    <a:pt x="281764" y="79578"/>
                  </a:lnTo>
                  <a:lnTo>
                    <a:pt x="1126462" y="79578"/>
                  </a:lnTo>
                  <a:lnTo>
                    <a:pt x="1126462" y="8053"/>
                  </a:lnTo>
                  <a:lnTo>
                    <a:pt x="1504012" y="151104"/>
                  </a:lnTo>
                  <a:lnTo>
                    <a:pt x="1126462" y="294154"/>
                  </a:lnTo>
                  <a:lnTo>
                    <a:pt x="1126462" y="222629"/>
                  </a:lnTo>
                  <a:lnTo>
                    <a:pt x="281765" y="222629"/>
                  </a:lnTo>
                  <a:lnTo>
                    <a:pt x="257951" y="257951"/>
                  </a:lnTo>
                  <a:cubicBezTo>
                    <a:pt x="230606" y="285295"/>
                    <a:pt x="192830" y="302208"/>
                    <a:pt x="151104" y="302208"/>
                  </a:cubicBezTo>
                  <a:cubicBezTo>
                    <a:pt x="67652" y="302208"/>
                    <a:pt x="0" y="234556"/>
                    <a:pt x="0" y="151104"/>
                  </a:cubicBezTo>
                  <a:cubicBezTo>
                    <a:pt x="0" y="67652"/>
                    <a:pt x="67652" y="0"/>
                    <a:pt x="1511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3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06" name="Freeform 8"/>
            <p:cNvSpPr/>
            <p:nvPr/>
          </p:nvSpPr>
          <p:spPr bwMode="auto">
            <a:xfrm>
              <a:off x="1600089" y="4311526"/>
              <a:ext cx="417834" cy="417834"/>
            </a:xfrm>
            <a:custGeom>
              <a:avLst/>
              <a:gdLst>
                <a:gd name="T0" fmla="*/ 177 w 185"/>
                <a:gd name="T1" fmla="*/ 150 h 185"/>
                <a:gd name="T2" fmla="*/ 156 w 185"/>
                <a:gd name="T3" fmla="*/ 171 h 185"/>
                <a:gd name="T4" fmla="*/ 60 w 185"/>
                <a:gd name="T5" fmla="*/ 125 h 185"/>
                <a:gd name="T6" fmla="*/ 14 w 185"/>
                <a:gd name="T7" fmla="*/ 29 h 185"/>
                <a:gd name="T8" fmla="*/ 35 w 185"/>
                <a:gd name="T9" fmla="*/ 8 h 185"/>
                <a:gd name="T10" fmla="*/ 61 w 185"/>
                <a:gd name="T11" fmla="*/ 25 h 185"/>
                <a:gd name="T12" fmla="*/ 67 w 185"/>
                <a:gd name="T13" fmla="*/ 47 h 185"/>
                <a:gd name="T14" fmla="*/ 47 w 185"/>
                <a:gd name="T15" fmla="*/ 67 h 185"/>
                <a:gd name="T16" fmla="*/ 74 w 185"/>
                <a:gd name="T17" fmla="*/ 111 h 185"/>
                <a:gd name="T18" fmla="*/ 118 w 185"/>
                <a:gd name="T19" fmla="*/ 138 h 185"/>
                <a:gd name="T20" fmla="*/ 138 w 185"/>
                <a:gd name="T21" fmla="*/ 118 h 185"/>
                <a:gd name="T22" fmla="*/ 160 w 185"/>
                <a:gd name="T23" fmla="*/ 124 h 185"/>
                <a:gd name="T24" fmla="*/ 177 w 185"/>
                <a:gd name="T25" fmla="*/ 15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5" h="185">
                  <a:moveTo>
                    <a:pt x="177" y="150"/>
                  </a:moveTo>
                  <a:cubicBezTo>
                    <a:pt x="169" y="159"/>
                    <a:pt x="156" y="171"/>
                    <a:pt x="156" y="171"/>
                  </a:cubicBezTo>
                  <a:cubicBezTo>
                    <a:pt x="143" y="185"/>
                    <a:pt x="106" y="171"/>
                    <a:pt x="60" y="125"/>
                  </a:cubicBezTo>
                  <a:cubicBezTo>
                    <a:pt x="14" y="79"/>
                    <a:pt x="0" y="42"/>
                    <a:pt x="14" y="29"/>
                  </a:cubicBezTo>
                  <a:cubicBezTo>
                    <a:pt x="14" y="29"/>
                    <a:pt x="26" y="16"/>
                    <a:pt x="35" y="8"/>
                  </a:cubicBezTo>
                  <a:cubicBezTo>
                    <a:pt x="43" y="0"/>
                    <a:pt x="53" y="14"/>
                    <a:pt x="61" y="25"/>
                  </a:cubicBezTo>
                  <a:cubicBezTo>
                    <a:pt x="69" y="36"/>
                    <a:pt x="70" y="44"/>
                    <a:pt x="67" y="47"/>
                  </a:cubicBezTo>
                  <a:cubicBezTo>
                    <a:pt x="65" y="49"/>
                    <a:pt x="54" y="60"/>
                    <a:pt x="47" y="67"/>
                  </a:cubicBezTo>
                  <a:cubicBezTo>
                    <a:pt x="44" y="70"/>
                    <a:pt x="44" y="81"/>
                    <a:pt x="74" y="111"/>
                  </a:cubicBezTo>
                  <a:cubicBezTo>
                    <a:pt x="104" y="141"/>
                    <a:pt x="115" y="141"/>
                    <a:pt x="118" y="138"/>
                  </a:cubicBezTo>
                  <a:cubicBezTo>
                    <a:pt x="125" y="131"/>
                    <a:pt x="136" y="120"/>
                    <a:pt x="138" y="118"/>
                  </a:cubicBezTo>
                  <a:cubicBezTo>
                    <a:pt x="141" y="115"/>
                    <a:pt x="149" y="116"/>
                    <a:pt x="160" y="124"/>
                  </a:cubicBezTo>
                  <a:cubicBezTo>
                    <a:pt x="171" y="132"/>
                    <a:pt x="185" y="142"/>
                    <a:pt x="177" y="15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07" name="Freeform 22"/>
            <p:cNvSpPr>
              <a:spLocks noEditPoints="1"/>
            </p:cNvSpPr>
            <p:nvPr/>
          </p:nvSpPr>
          <p:spPr bwMode="auto">
            <a:xfrm>
              <a:off x="3247863" y="2453264"/>
              <a:ext cx="457105" cy="383276"/>
            </a:xfrm>
            <a:custGeom>
              <a:avLst/>
              <a:gdLst>
                <a:gd name="T0" fmla="*/ 138 w 202"/>
                <a:gd name="T1" fmla="*/ 143 h 169"/>
                <a:gd name="T2" fmla="*/ 142 w 202"/>
                <a:gd name="T3" fmla="*/ 154 h 169"/>
                <a:gd name="T4" fmla="*/ 126 w 202"/>
                <a:gd name="T5" fmla="*/ 154 h 169"/>
                <a:gd name="T6" fmla="*/ 97 w 202"/>
                <a:gd name="T7" fmla="*/ 149 h 169"/>
                <a:gd name="T8" fmla="*/ 86 w 202"/>
                <a:gd name="T9" fmla="*/ 151 h 169"/>
                <a:gd name="T10" fmla="*/ 71 w 202"/>
                <a:gd name="T11" fmla="*/ 147 h 169"/>
                <a:gd name="T12" fmla="*/ 60 w 202"/>
                <a:gd name="T13" fmla="*/ 147 h 169"/>
                <a:gd name="T14" fmla="*/ 60 w 202"/>
                <a:gd name="T15" fmla="*/ 73 h 169"/>
                <a:gd name="T16" fmla="*/ 80 w 202"/>
                <a:gd name="T17" fmla="*/ 70 h 169"/>
                <a:gd name="T18" fmla="*/ 101 w 202"/>
                <a:gd name="T19" fmla="*/ 48 h 169"/>
                <a:gd name="T20" fmla="*/ 122 w 202"/>
                <a:gd name="T21" fmla="*/ 21 h 169"/>
                <a:gd name="T22" fmla="*/ 133 w 202"/>
                <a:gd name="T23" fmla="*/ 4 h 169"/>
                <a:gd name="T24" fmla="*/ 144 w 202"/>
                <a:gd name="T25" fmla="*/ 29 h 169"/>
                <a:gd name="T26" fmla="*/ 132 w 202"/>
                <a:gd name="T27" fmla="*/ 67 h 169"/>
                <a:gd name="T28" fmla="*/ 131 w 202"/>
                <a:gd name="T29" fmla="*/ 92 h 169"/>
                <a:gd name="T30" fmla="*/ 123 w 202"/>
                <a:gd name="T31" fmla="*/ 113 h 169"/>
                <a:gd name="T32" fmla="*/ 135 w 202"/>
                <a:gd name="T33" fmla="*/ 98 h 169"/>
                <a:gd name="T34" fmla="*/ 141 w 202"/>
                <a:gd name="T35" fmla="*/ 71 h 169"/>
                <a:gd name="T36" fmla="*/ 145 w 202"/>
                <a:gd name="T37" fmla="*/ 67 h 169"/>
                <a:gd name="T38" fmla="*/ 142 w 202"/>
                <a:gd name="T39" fmla="*/ 77 h 169"/>
                <a:gd name="T40" fmla="*/ 148 w 202"/>
                <a:gd name="T41" fmla="*/ 90 h 169"/>
                <a:gd name="T42" fmla="*/ 146 w 202"/>
                <a:gd name="T43" fmla="*/ 99 h 169"/>
                <a:gd name="T44" fmla="*/ 148 w 202"/>
                <a:gd name="T45" fmla="*/ 108 h 169"/>
                <a:gd name="T46" fmla="*/ 142 w 202"/>
                <a:gd name="T47" fmla="*/ 121 h 169"/>
                <a:gd name="T48" fmla="*/ 144 w 202"/>
                <a:gd name="T49" fmla="*/ 129 h 169"/>
                <a:gd name="T50" fmla="*/ 138 w 202"/>
                <a:gd name="T51" fmla="*/ 143 h 169"/>
                <a:gd name="T52" fmla="*/ 202 w 202"/>
                <a:gd name="T53" fmla="*/ 99 h 169"/>
                <a:gd name="T54" fmla="*/ 190 w 202"/>
                <a:gd name="T55" fmla="*/ 88 h 169"/>
                <a:gd name="T56" fmla="*/ 185 w 202"/>
                <a:gd name="T57" fmla="*/ 88 h 169"/>
                <a:gd name="T58" fmla="*/ 194 w 202"/>
                <a:gd name="T59" fmla="*/ 77 h 169"/>
                <a:gd name="T60" fmla="*/ 182 w 202"/>
                <a:gd name="T61" fmla="*/ 66 h 169"/>
                <a:gd name="T62" fmla="*/ 159 w 202"/>
                <a:gd name="T63" fmla="*/ 66 h 169"/>
                <a:gd name="T64" fmla="*/ 148 w 202"/>
                <a:gd name="T65" fmla="*/ 77 h 169"/>
                <a:gd name="T66" fmla="*/ 160 w 202"/>
                <a:gd name="T67" fmla="*/ 88 h 169"/>
                <a:gd name="T68" fmla="*/ 161 w 202"/>
                <a:gd name="T69" fmla="*/ 88 h 169"/>
                <a:gd name="T70" fmla="*/ 152 w 202"/>
                <a:gd name="T71" fmla="*/ 99 h 169"/>
                <a:gd name="T72" fmla="*/ 161 w 202"/>
                <a:gd name="T73" fmla="*/ 110 h 169"/>
                <a:gd name="T74" fmla="*/ 160 w 202"/>
                <a:gd name="T75" fmla="*/ 110 h 169"/>
                <a:gd name="T76" fmla="*/ 148 w 202"/>
                <a:gd name="T77" fmla="*/ 121 h 169"/>
                <a:gd name="T78" fmla="*/ 157 w 202"/>
                <a:gd name="T79" fmla="*/ 132 h 169"/>
                <a:gd name="T80" fmla="*/ 156 w 202"/>
                <a:gd name="T81" fmla="*/ 132 h 169"/>
                <a:gd name="T82" fmla="*/ 144 w 202"/>
                <a:gd name="T83" fmla="*/ 143 h 169"/>
                <a:gd name="T84" fmla="*/ 156 w 202"/>
                <a:gd name="T85" fmla="*/ 154 h 169"/>
                <a:gd name="T86" fmla="*/ 167 w 202"/>
                <a:gd name="T87" fmla="*/ 154 h 169"/>
                <a:gd name="T88" fmla="*/ 179 w 202"/>
                <a:gd name="T89" fmla="*/ 154 h 169"/>
                <a:gd name="T90" fmla="*/ 191 w 202"/>
                <a:gd name="T91" fmla="*/ 143 h 169"/>
                <a:gd name="T92" fmla="*/ 181 w 202"/>
                <a:gd name="T93" fmla="*/ 132 h 169"/>
                <a:gd name="T94" fmla="*/ 186 w 202"/>
                <a:gd name="T95" fmla="*/ 132 h 169"/>
                <a:gd name="T96" fmla="*/ 198 w 202"/>
                <a:gd name="T97" fmla="*/ 121 h 169"/>
                <a:gd name="T98" fmla="*/ 189 w 202"/>
                <a:gd name="T99" fmla="*/ 110 h 169"/>
                <a:gd name="T100" fmla="*/ 190 w 202"/>
                <a:gd name="T101" fmla="*/ 110 h 169"/>
                <a:gd name="T102" fmla="*/ 202 w 202"/>
                <a:gd name="T103" fmla="*/ 99 h 169"/>
                <a:gd name="T104" fmla="*/ 0 w 202"/>
                <a:gd name="T105" fmla="*/ 67 h 169"/>
                <a:gd name="T106" fmla="*/ 53 w 202"/>
                <a:gd name="T107" fmla="*/ 67 h 169"/>
                <a:gd name="T108" fmla="*/ 53 w 202"/>
                <a:gd name="T109" fmla="*/ 169 h 169"/>
                <a:gd name="T110" fmla="*/ 0 w 202"/>
                <a:gd name="T111" fmla="*/ 169 h 169"/>
                <a:gd name="T112" fmla="*/ 0 w 202"/>
                <a:gd name="T113" fmla="*/ 67 h 169"/>
                <a:gd name="T114" fmla="*/ 32 w 202"/>
                <a:gd name="T115" fmla="*/ 153 h 169"/>
                <a:gd name="T116" fmla="*/ 38 w 202"/>
                <a:gd name="T117" fmla="*/ 159 h 169"/>
                <a:gd name="T118" fmla="*/ 45 w 202"/>
                <a:gd name="T119" fmla="*/ 153 h 169"/>
                <a:gd name="T120" fmla="*/ 38 w 202"/>
                <a:gd name="T121" fmla="*/ 146 h 169"/>
                <a:gd name="T122" fmla="*/ 32 w 202"/>
                <a:gd name="T123" fmla="*/ 153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2" h="169">
                  <a:moveTo>
                    <a:pt x="138" y="143"/>
                  </a:moveTo>
                  <a:cubicBezTo>
                    <a:pt x="138" y="147"/>
                    <a:pt x="139" y="151"/>
                    <a:pt x="142" y="154"/>
                  </a:cubicBezTo>
                  <a:cubicBezTo>
                    <a:pt x="126" y="154"/>
                    <a:pt x="126" y="154"/>
                    <a:pt x="126" y="154"/>
                  </a:cubicBezTo>
                  <a:cubicBezTo>
                    <a:pt x="119" y="154"/>
                    <a:pt x="102" y="149"/>
                    <a:pt x="97" y="149"/>
                  </a:cubicBezTo>
                  <a:cubicBezTo>
                    <a:pt x="92" y="149"/>
                    <a:pt x="90" y="151"/>
                    <a:pt x="86" y="151"/>
                  </a:cubicBezTo>
                  <a:cubicBezTo>
                    <a:pt x="82" y="151"/>
                    <a:pt x="75" y="147"/>
                    <a:pt x="71" y="147"/>
                  </a:cubicBezTo>
                  <a:cubicBezTo>
                    <a:pt x="60" y="147"/>
                    <a:pt x="60" y="147"/>
                    <a:pt x="60" y="147"/>
                  </a:cubicBezTo>
                  <a:cubicBezTo>
                    <a:pt x="60" y="73"/>
                    <a:pt x="60" y="73"/>
                    <a:pt x="60" y="73"/>
                  </a:cubicBezTo>
                  <a:cubicBezTo>
                    <a:pt x="64" y="74"/>
                    <a:pt x="73" y="75"/>
                    <a:pt x="80" y="70"/>
                  </a:cubicBezTo>
                  <a:cubicBezTo>
                    <a:pt x="89" y="64"/>
                    <a:pt x="97" y="55"/>
                    <a:pt x="101" y="48"/>
                  </a:cubicBezTo>
                  <a:cubicBezTo>
                    <a:pt x="106" y="42"/>
                    <a:pt x="116" y="36"/>
                    <a:pt x="122" y="21"/>
                  </a:cubicBezTo>
                  <a:cubicBezTo>
                    <a:pt x="125" y="15"/>
                    <a:pt x="123" y="0"/>
                    <a:pt x="133" y="4"/>
                  </a:cubicBezTo>
                  <a:cubicBezTo>
                    <a:pt x="144" y="7"/>
                    <a:pt x="144" y="18"/>
                    <a:pt x="144" y="29"/>
                  </a:cubicBezTo>
                  <a:cubicBezTo>
                    <a:pt x="143" y="41"/>
                    <a:pt x="132" y="63"/>
                    <a:pt x="132" y="67"/>
                  </a:cubicBezTo>
                  <a:cubicBezTo>
                    <a:pt x="130" y="77"/>
                    <a:pt x="131" y="83"/>
                    <a:pt x="131" y="92"/>
                  </a:cubicBezTo>
                  <a:cubicBezTo>
                    <a:pt x="130" y="104"/>
                    <a:pt x="123" y="113"/>
                    <a:pt x="123" y="113"/>
                  </a:cubicBezTo>
                  <a:cubicBezTo>
                    <a:pt x="123" y="113"/>
                    <a:pt x="133" y="107"/>
                    <a:pt x="135" y="98"/>
                  </a:cubicBezTo>
                  <a:cubicBezTo>
                    <a:pt x="137" y="89"/>
                    <a:pt x="135" y="80"/>
                    <a:pt x="141" y="71"/>
                  </a:cubicBezTo>
                  <a:cubicBezTo>
                    <a:pt x="142" y="69"/>
                    <a:pt x="143" y="68"/>
                    <a:pt x="145" y="67"/>
                  </a:cubicBezTo>
                  <a:cubicBezTo>
                    <a:pt x="143" y="69"/>
                    <a:pt x="142" y="73"/>
                    <a:pt x="142" y="77"/>
                  </a:cubicBezTo>
                  <a:cubicBezTo>
                    <a:pt x="142" y="82"/>
                    <a:pt x="144" y="87"/>
                    <a:pt x="148" y="90"/>
                  </a:cubicBezTo>
                  <a:cubicBezTo>
                    <a:pt x="147" y="93"/>
                    <a:pt x="146" y="96"/>
                    <a:pt x="146" y="99"/>
                  </a:cubicBezTo>
                  <a:cubicBezTo>
                    <a:pt x="146" y="102"/>
                    <a:pt x="147" y="105"/>
                    <a:pt x="148" y="108"/>
                  </a:cubicBezTo>
                  <a:cubicBezTo>
                    <a:pt x="144" y="111"/>
                    <a:pt x="142" y="115"/>
                    <a:pt x="142" y="121"/>
                  </a:cubicBezTo>
                  <a:cubicBezTo>
                    <a:pt x="142" y="124"/>
                    <a:pt x="143" y="127"/>
                    <a:pt x="144" y="129"/>
                  </a:cubicBezTo>
                  <a:cubicBezTo>
                    <a:pt x="140" y="133"/>
                    <a:pt x="138" y="137"/>
                    <a:pt x="138" y="143"/>
                  </a:cubicBezTo>
                  <a:moveTo>
                    <a:pt x="202" y="99"/>
                  </a:moveTo>
                  <a:cubicBezTo>
                    <a:pt x="202" y="93"/>
                    <a:pt x="197" y="88"/>
                    <a:pt x="190" y="88"/>
                  </a:cubicBezTo>
                  <a:cubicBezTo>
                    <a:pt x="185" y="88"/>
                    <a:pt x="185" y="88"/>
                    <a:pt x="185" y="88"/>
                  </a:cubicBezTo>
                  <a:cubicBezTo>
                    <a:pt x="190" y="87"/>
                    <a:pt x="194" y="82"/>
                    <a:pt x="194" y="77"/>
                  </a:cubicBezTo>
                  <a:cubicBezTo>
                    <a:pt x="194" y="71"/>
                    <a:pt x="189" y="66"/>
                    <a:pt x="182" y="66"/>
                  </a:cubicBezTo>
                  <a:cubicBezTo>
                    <a:pt x="159" y="66"/>
                    <a:pt x="159" y="66"/>
                    <a:pt x="159" y="66"/>
                  </a:cubicBezTo>
                  <a:cubicBezTo>
                    <a:pt x="152" y="66"/>
                    <a:pt x="148" y="71"/>
                    <a:pt x="148" y="77"/>
                  </a:cubicBezTo>
                  <a:cubicBezTo>
                    <a:pt x="148" y="83"/>
                    <a:pt x="153" y="88"/>
                    <a:pt x="160" y="88"/>
                  </a:cubicBezTo>
                  <a:cubicBezTo>
                    <a:pt x="161" y="88"/>
                    <a:pt x="161" y="88"/>
                    <a:pt x="161" y="88"/>
                  </a:cubicBezTo>
                  <a:cubicBezTo>
                    <a:pt x="156" y="89"/>
                    <a:pt x="152" y="94"/>
                    <a:pt x="152" y="99"/>
                  </a:cubicBezTo>
                  <a:cubicBezTo>
                    <a:pt x="152" y="104"/>
                    <a:pt x="156" y="109"/>
                    <a:pt x="161" y="110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153" y="110"/>
                    <a:pt x="148" y="115"/>
                    <a:pt x="148" y="121"/>
                  </a:cubicBezTo>
                  <a:cubicBezTo>
                    <a:pt x="148" y="126"/>
                    <a:pt x="152" y="130"/>
                    <a:pt x="157" y="132"/>
                  </a:cubicBezTo>
                  <a:cubicBezTo>
                    <a:pt x="156" y="132"/>
                    <a:pt x="156" y="132"/>
                    <a:pt x="156" y="132"/>
                  </a:cubicBezTo>
                  <a:cubicBezTo>
                    <a:pt x="149" y="132"/>
                    <a:pt x="144" y="137"/>
                    <a:pt x="144" y="143"/>
                  </a:cubicBezTo>
                  <a:cubicBezTo>
                    <a:pt x="144" y="149"/>
                    <a:pt x="149" y="154"/>
                    <a:pt x="156" y="154"/>
                  </a:cubicBezTo>
                  <a:cubicBezTo>
                    <a:pt x="167" y="154"/>
                    <a:pt x="167" y="154"/>
                    <a:pt x="167" y="154"/>
                  </a:cubicBezTo>
                  <a:cubicBezTo>
                    <a:pt x="179" y="154"/>
                    <a:pt x="179" y="154"/>
                    <a:pt x="179" y="154"/>
                  </a:cubicBezTo>
                  <a:cubicBezTo>
                    <a:pt x="185" y="154"/>
                    <a:pt x="191" y="149"/>
                    <a:pt x="191" y="143"/>
                  </a:cubicBezTo>
                  <a:cubicBezTo>
                    <a:pt x="191" y="137"/>
                    <a:pt x="187" y="133"/>
                    <a:pt x="181" y="132"/>
                  </a:cubicBezTo>
                  <a:cubicBezTo>
                    <a:pt x="186" y="132"/>
                    <a:pt x="186" y="132"/>
                    <a:pt x="186" y="132"/>
                  </a:cubicBezTo>
                  <a:cubicBezTo>
                    <a:pt x="193" y="132"/>
                    <a:pt x="198" y="127"/>
                    <a:pt x="198" y="121"/>
                  </a:cubicBezTo>
                  <a:cubicBezTo>
                    <a:pt x="198" y="115"/>
                    <a:pt x="194" y="111"/>
                    <a:pt x="189" y="110"/>
                  </a:cubicBezTo>
                  <a:cubicBezTo>
                    <a:pt x="190" y="110"/>
                    <a:pt x="190" y="110"/>
                    <a:pt x="190" y="110"/>
                  </a:cubicBezTo>
                  <a:cubicBezTo>
                    <a:pt x="197" y="110"/>
                    <a:pt x="202" y="105"/>
                    <a:pt x="202" y="99"/>
                  </a:cubicBezTo>
                  <a:moveTo>
                    <a:pt x="0" y="67"/>
                  </a:moveTo>
                  <a:cubicBezTo>
                    <a:pt x="53" y="67"/>
                    <a:pt x="53" y="67"/>
                    <a:pt x="53" y="67"/>
                  </a:cubicBezTo>
                  <a:cubicBezTo>
                    <a:pt x="53" y="169"/>
                    <a:pt x="53" y="169"/>
                    <a:pt x="53" y="169"/>
                  </a:cubicBezTo>
                  <a:cubicBezTo>
                    <a:pt x="0" y="169"/>
                    <a:pt x="0" y="169"/>
                    <a:pt x="0" y="169"/>
                  </a:cubicBezTo>
                  <a:lnTo>
                    <a:pt x="0" y="67"/>
                  </a:lnTo>
                  <a:close/>
                  <a:moveTo>
                    <a:pt x="32" y="153"/>
                  </a:moveTo>
                  <a:cubicBezTo>
                    <a:pt x="32" y="156"/>
                    <a:pt x="35" y="159"/>
                    <a:pt x="38" y="159"/>
                  </a:cubicBezTo>
                  <a:cubicBezTo>
                    <a:pt x="42" y="159"/>
                    <a:pt x="45" y="156"/>
                    <a:pt x="45" y="153"/>
                  </a:cubicBezTo>
                  <a:cubicBezTo>
                    <a:pt x="45" y="149"/>
                    <a:pt x="42" y="146"/>
                    <a:pt x="38" y="146"/>
                  </a:cubicBezTo>
                  <a:cubicBezTo>
                    <a:pt x="35" y="146"/>
                    <a:pt x="32" y="149"/>
                    <a:pt x="32" y="15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08" name="Freeform 34"/>
            <p:cNvSpPr>
              <a:spLocks noEditPoints="1"/>
            </p:cNvSpPr>
            <p:nvPr/>
          </p:nvSpPr>
          <p:spPr bwMode="auto">
            <a:xfrm>
              <a:off x="4138510" y="4250265"/>
              <a:ext cx="480666" cy="427259"/>
            </a:xfrm>
            <a:custGeom>
              <a:avLst/>
              <a:gdLst>
                <a:gd name="T0" fmla="*/ 154 w 213"/>
                <a:gd name="T1" fmla="*/ 52 h 188"/>
                <a:gd name="T2" fmla="*/ 115 w 213"/>
                <a:gd name="T3" fmla="*/ 91 h 188"/>
                <a:gd name="T4" fmla="*/ 98 w 213"/>
                <a:gd name="T5" fmla="*/ 91 h 188"/>
                <a:gd name="T6" fmla="*/ 59 w 213"/>
                <a:gd name="T7" fmla="*/ 52 h 188"/>
                <a:gd name="T8" fmla="*/ 59 w 213"/>
                <a:gd name="T9" fmla="*/ 11 h 188"/>
                <a:gd name="T10" fmla="*/ 100 w 213"/>
                <a:gd name="T11" fmla="*/ 11 h 188"/>
                <a:gd name="T12" fmla="*/ 106 w 213"/>
                <a:gd name="T13" fmla="*/ 17 h 188"/>
                <a:gd name="T14" fmla="*/ 113 w 213"/>
                <a:gd name="T15" fmla="*/ 11 h 188"/>
                <a:gd name="T16" fmla="*/ 154 w 213"/>
                <a:gd name="T17" fmla="*/ 11 h 188"/>
                <a:gd name="T18" fmla="*/ 154 w 213"/>
                <a:gd name="T19" fmla="*/ 52 h 188"/>
                <a:gd name="T20" fmla="*/ 73 w 213"/>
                <a:gd name="T21" fmla="*/ 101 h 188"/>
                <a:gd name="T22" fmla="*/ 54 w 213"/>
                <a:gd name="T23" fmla="*/ 84 h 188"/>
                <a:gd name="T24" fmla="*/ 37 w 213"/>
                <a:gd name="T25" fmla="*/ 71 h 188"/>
                <a:gd name="T26" fmla="*/ 32 w 213"/>
                <a:gd name="T27" fmla="*/ 90 h 188"/>
                <a:gd name="T28" fmla="*/ 46 w 213"/>
                <a:gd name="T29" fmla="*/ 106 h 188"/>
                <a:gd name="T30" fmla="*/ 50 w 213"/>
                <a:gd name="T31" fmla="*/ 117 h 188"/>
                <a:gd name="T32" fmla="*/ 42 w 213"/>
                <a:gd name="T33" fmla="*/ 108 h 188"/>
                <a:gd name="T34" fmla="*/ 29 w 213"/>
                <a:gd name="T35" fmla="*/ 93 h 188"/>
                <a:gd name="T36" fmla="*/ 27 w 213"/>
                <a:gd name="T37" fmla="*/ 68 h 188"/>
                <a:gd name="T38" fmla="*/ 32 w 213"/>
                <a:gd name="T39" fmla="*/ 37 h 188"/>
                <a:gd name="T40" fmla="*/ 19 w 213"/>
                <a:gd name="T41" fmla="*/ 25 h 188"/>
                <a:gd name="T42" fmla="*/ 5 w 213"/>
                <a:gd name="T43" fmla="*/ 60 h 188"/>
                <a:gd name="T44" fmla="*/ 0 w 213"/>
                <a:gd name="T45" fmla="*/ 101 h 188"/>
                <a:gd name="T46" fmla="*/ 12 w 213"/>
                <a:gd name="T47" fmla="*/ 124 h 188"/>
                <a:gd name="T48" fmla="*/ 38 w 213"/>
                <a:gd name="T49" fmla="*/ 167 h 188"/>
                <a:gd name="T50" fmla="*/ 38 w 213"/>
                <a:gd name="T51" fmla="*/ 188 h 188"/>
                <a:gd name="T52" fmla="*/ 89 w 213"/>
                <a:gd name="T53" fmla="*/ 188 h 188"/>
                <a:gd name="T54" fmla="*/ 89 w 213"/>
                <a:gd name="T55" fmla="*/ 170 h 188"/>
                <a:gd name="T56" fmla="*/ 90 w 213"/>
                <a:gd name="T57" fmla="*/ 157 h 188"/>
                <a:gd name="T58" fmla="*/ 87 w 213"/>
                <a:gd name="T59" fmla="*/ 133 h 188"/>
                <a:gd name="T60" fmla="*/ 73 w 213"/>
                <a:gd name="T61" fmla="*/ 101 h 188"/>
                <a:gd name="T62" fmla="*/ 208 w 213"/>
                <a:gd name="T63" fmla="*/ 60 h 188"/>
                <a:gd name="T64" fmla="*/ 194 w 213"/>
                <a:gd name="T65" fmla="*/ 25 h 188"/>
                <a:gd name="T66" fmla="*/ 181 w 213"/>
                <a:gd name="T67" fmla="*/ 37 h 188"/>
                <a:gd name="T68" fmla="*/ 186 w 213"/>
                <a:gd name="T69" fmla="*/ 68 h 188"/>
                <a:gd name="T70" fmla="*/ 184 w 213"/>
                <a:gd name="T71" fmla="*/ 93 h 188"/>
                <a:gd name="T72" fmla="*/ 171 w 213"/>
                <a:gd name="T73" fmla="*/ 108 h 188"/>
                <a:gd name="T74" fmla="*/ 163 w 213"/>
                <a:gd name="T75" fmla="*/ 117 h 188"/>
                <a:gd name="T76" fmla="*/ 167 w 213"/>
                <a:gd name="T77" fmla="*/ 106 h 188"/>
                <a:gd name="T78" fmla="*/ 181 w 213"/>
                <a:gd name="T79" fmla="*/ 90 h 188"/>
                <a:gd name="T80" fmla="*/ 175 w 213"/>
                <a:gd name="T81" fmla="*/ 71 h 188"/>
                <a:gd name="T82" fmla="*/ 159 w 213"/>
                <a:gd name="T83" fmla="*/ 84 h 188"/>
                <a:gd name="T84" fmla="*/ 140 w 213"/>
                <a:gd name="T85" fmla="*/ 101 h 188"/>
                <a:gd name="T86" fmla="*/ 125 w 213"/>
                <a:gd name="T87" fmla="*/ 133 h 188"/>
                <a:gd name="T88" fmla="*/ 122 w 213"/>
                <a:gd name="T89" fmla="*/ 157 h 188"/>
                <a:gd name="T90" fmla="*/ 124 w 213"/>
                <a:gd name="T91" fmla="*/ 170 h 188"/>
                <a:gd name="T92" fmla="*/ 124 w 213"/>
                <a:gd name="T93" fmla="*/ 188 h 188"/>
                <a:gd name="T94" fmla="*/ 175 w 213"/>
                <a:gd name="T95" fmla="*/ 188 h 188"/>
                <a:gd name="T96" fmla="*/ 175 w 213"/>
                <a:gd name="T97" fmla="*/ 167 h 188"/>
                <a:gd name="T98" fmla="*/ 201 w 213"/>
                <a:gd name="T99" fmla="*/ 124 h 188"/>
                <a:gd name="T100" fmla="*/ 213 w 213"/>
                <a:gd name="T101" fmla="*/ 101 h 188"/>
                <a:gd name="T102" fmla="*/ 208 w 213"/>
                <a:gd name="T103" fmla="*/ 6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3" h="188">
                  <a:moveTo>
                    <a:pt x="154" y="52"/>
                  </a:moveTo>
                  <a:cubicBezTo>
                    <a:pt x="115" y="91"/>
                    <a:pt x="115" y="91"/>
                    <a:pt x="115" y="91"/>
                  </a:cubicBezTo>
                  <a:cubicBezTo>
                    <a:pt x="110" y="95"/>
                    <a:pt x="103" y="95"/>
                    <a:pt x="98" y="91"/>
                  </a:cubicBezTo>
                  <a:cubicBezTo>
                    <a:pt x="59" y="52"/>
                    <a:pt x="59" y="52"/>
                    <a:pt x="59" y="52"/>
                  </a:cubicBezTo>
                  <a:cubicBezTo>
                    <a:pt x="48" y="40"/>
                    <a:pt x="48" y="22"/>
                    <a:pt x="59" y="11"/>
                  </a:cubicBezTo>
                  <a:cubicBezTo>
                    <a:pt x="71" y="0"/>
                    <a:pt x="89" y="0"/>
                    <a:pt x="100" y="11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13" y="11"/>
                    <a:pt x="113" y="11"/>
                    <a:pt x="113" y="11"/>
                  </a:cubicBezTo>
                  <a:cubicBezTo>
                    <a:pt x="124" y="0"/>
                    <a:pt x="142" y="0"/>
                    <a:pt x="154" y="11"/>
                  </a:cubicBezTo>
                  <a:cubicBezTo>
                    <a:pt x="165" y="22"/>
                    <a:pt x="165" y="40"/>
                    <a:pt x="154" y="52"/>
                  </a:cubicBezTo>
                  <a:moveTo>
                    <a:pt x="73" y="101"/>
                  </a:moveTo>
                  <a:cubicBezTo>
                    <a:pt x="69" y="95"/>
                    <a:pt x="56" y="86"/>
                    <a:pt x="54" y="84"/>
                  </a:cubicBezTo>
                  <a:cubicBezTo>
                    <a:pt x="51" y="82"/>
                    <a:pt x="40" y="70"/>
                    <a:pt x="37" y="71"/>
                  </a:cubicBezTo>
                  <a:cubicBezTo>
                    <a:pt x="35" y="72"/>
                    <a:pt x="29" y="79"/>
                    <a:pt x="32" y="90"/>
                  </a:cubicBezTo>
                  <a:cubicBezTo>
                    <a:pt x="33" y="94"/>
                    <a:pt x="39" y="99"/>
                    <a:pt x="46" y="106"/>
                  </a:cubicBezTo>
                  <a:cubicBezTo>
                    <a:pt x="51" y="111"/>
                    <a:pt x="50" y="117"/>
                    <a:pt x="50" y="117"/>
                  </a:cubicBezTo>
                  <a:cubicBezTo>
                    <a:pt x="50" y="117"/>
                    <a:pt x="47" y="113"/>
                    <a:pt x="42" y="108"/>
                  </a:cubicBezTo>
                  <a:cubicBezTo>
                    <a:pt x="37" y="104"/>
                    <a:pt x="30" y="96"/>
                    <a:pt x="29" y="93"/>
                  </a:cubicBezTo>
                  <a:cubicBezTo>
                    <a:pt x="27" y="88"/>
                    <a:pt x="26" y="80"/>
                    <a:pt x="27" y="68"/>
                  </a:cubicBezTo>
                  <a:cubicBezTo>
                    <a:pt x="29" y="55"/>
                    <a:pt x="33" y="49"/>
                    <a:pt x="32" y="37"/>
                  </a:cubicBezTo>
                  <a:cubicBezTo>
                    <a:pt x="31" y="27"/>
                    <a:pt x="20" y="20"/>
                    <a:pt x="19" y="25"/>
                  </a:cubicBezTo>
                  <a:cubicBezTo>
                    <a:pt x="17" y="29"/>
                    <a:pt x="6" y="54"/>
                    <a:pt x="5" y="60"/>
                  </a:cubicBezTo>
                  <a:cubicBezTo>
                    <a:pt x="3" y="65"/>
                    <a:pt x="1" y="94"/>
                    <a:pt x="0" y="101"/>
                  </a:cubicBezTo>
                  <a:cubicBezTo>
                    <a:pt x="0" y="107"/>
                    <a:pt x="5" y="115"/>
                    <a:pt x="12" y="124"/>
                  </a:cubicBezTo>
                  <a:cubicBezTo>
                    <a:pt x="19" y="134"/>
                    <a:pt x="37" y="159"/>
                    <a:pt x="38" y="167"/>
                  </a:cubicBezTo>
                  <a:cubicBezTo>
                    <a:pt x="38" y="188"/>
                    <a:pt x="38" y="188"/>
                    <a:pt x="38" y="188"/>
                  </a:cubicBezTo>
                  <a:cubicBezTo>
                    <a:pt x="89" y="188"/>
                    <a:pt x="89" y="188"/>
                    <a:pt x="89" y="188"/>
                  </a:cubicBezTo>
                  <a:cubicBezTo>
                    <a:pt x="89" y="170"/>
                    <a:pt x="89" y="170"/>
                    <a:pt x="89" y="170"/>
                  </a:cubicBezTo>
                  <a:cubicBezTo>
                    <a:pt x="89" y="165"/>
                    <a:pt x="90" y="162"/>
                    <a:pt x="90" y="157"/>
                  </a:cubicBezTo>
                  <a:cubicBezTo>
                    <a:pt x="90" y="151"/>
                    <a:pt x="87" y="151"/>
                    <a:pt x="87" y="133"/>
                  </a:cubicBezTo>
                  <a:cubicBezTo>
                    <a:pt x="87" y="123"/>
                    <a:pt x="78" y="108"/>
                    <a:pt x="73" y="101"/>
                  </a:cubicBezTo>
                  <a:moveTo>
                    <a:pt x="208" y="60"/>
                  </a:moveTo>
                  <a:cubicBezTo>
                    <a:pt x="207" y="54"/>
                    <a:pt x="196" y="29"/>
                    <a:pt x="194" y="25"/>
                  </a:cubicBezTo>
                  <a:cubicBezTo>
                    <a:pt x="193" y="20"/>
                    <a:pt x="182" y="27"/>
                    <a:pt x="181" y="37"/>
                  </a:cubicBezTo>
                  <a:cubicBezTo>
                    <a:pt x="180" y="49"/>
                    <a:pt x="184" y="55"/>
                    <a:pt x="186" y="68"/>
                  </a:cubicBezTo>
                  <a:cubicBezTo>
                    <a:pt x="187" y="80"/>
                    <a:pt x="186" y="88"/>
                    <a:pt x="184" y="93"/>
                  </a:cubicBezTo>
                  <a:cubicBezTo>
                    <a:pt x="183" y="96"/>
                    <a:pt x="176" y="104"/>
                    <a:pt x="171" y="108"/>
                  </a:cubicBezTo>
                  <a:cubicBezTo>
                    <a:pt x="166" y="113"/>
                    <a:pt x="163" y="117"/>
                    <a:pt x="163" y="117"/>
                  </a:cubicBezTo>
                  <a:cubicBezTo>
                    <a:pt x="163" y="117"/>
                    <a:pt x="162" y="111"/>
                    <a:pt x="167" y="106"/>
                  </a:cubicBezTo>
                  <a:cubicBezTo>
                    <a:pt x="174" y="99"/>
                    <a:pt x="179" y="94"/>
                    <a:pt x="181" y="90"/>
                  </a:cubicBezTo>
                  <a:cubicBezTo>
                    <a:pt x="183" y="79"/>
                    <a:pt x="178" y="72"/>
                    <a:pt x="175" y="71"/>
                  </a:cubicBezTo>
                  <a:cubicBezTo>
                    <a:pt x="173" y="70"/>
                    <a:pt x="162" y="82"/>
                    <a:pt x="159" y="84"/>
                  </a:cubicBezTo>
                  <a:cubicBezTo>
                    <a:pt x="156" y="86"/>
                    <a:pt x="144" y="95"/>
                    <a:pt x="140" y="101"/>
                  </a:cubicBezTo>
                  <a:cubicBezTo>
                    <a:pt x="135" y="108"/>
                    <a:pt x="125" y="123"/>
                    <a:pt x="125" y="133"/>
                  </a:cubicBezTo>
                  <a:cubicBezTo>
                    <a:pt x="125" y="151"/>
                    <a:pt x="122" y="151"/>
                    <a:pt x="122" y="157"/>
                  </a:cubicBezTo>
                  <a:cubicBezTo>
                    <a:pt x="122" y="162"/>
                    <a:pt x="124" y="165"/>
                    <a:pt x="124" y="170"/>
                  </a:cubicBezTo>
                  <a:cubicBezTo>
                    <a:pt x="124" y="188"/>
                    <a:pt x="124" y="188"/>
                    <a:pt x="124" y="188"/>
                  </a:cubicBezTo>
                  <a:cubicBezTo>
                    <a:pt x="175" y="188"/>
                    <a:pt x="175" y="188"/>
                    <a:pt x="175" y="188"/>
                  </a:cubicBezTo>
                  <a:cubicBezTo>
                    <a:pt x="175" y="167"/>
                    <a:pt x="175" y="167"/>
                    <a:pt x="175" y="167"/>
                  </a:cubicBezTo>
                  <a:cubicBezTo>
                    <a:pt x="176" y="159"/>
                    <a:pt x="193" y="134"/>
                    <a:pt x="201" y="124"/>
                  </a:cubicBezTo>
                  <a:cubicBezTo>
                    <a:pt x="208" y="115"/>
                    <a:pt x="213" y="107"/>
                    <a:pt x="213" y="101"/>
                  </a:cubicBezTo>
                  <a:cubicBezTo>
                    <a:pt x="212" y="94"/>
                    <a:pt x="210" y="65"/>
                    <a:pt x="208" y="6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09" name="Freeform 36"/>
            <p:cNvSpPr>
              <a:spLocks noEditPoints="1"/>
            </p:cNvSpPr>
            <p:nvPr/>
          </p:nvSpPr>
          <p:spPr bwMode="auto">
            <a:xfrm>
              <a:off x="2376067" y="5016818"/>
              <a:ext cx="464958" cy="384848"/>
            </a:xfrm>
            <a:custGeom>
              <a:avLst/>
              <a:gdLst>
                <a:gd name="T0" fmla="*/ 70 w 206"/>
                <a:gd name="T1" fmla="*/ 42 h 170"/>
                <a:gd name="T2" fmla="*/ 70 w 206"/>
                <a:gd name="T3" fmla="*/ 9 h 170"/>
                <a:gd name="T4" fmla="*/ 103 w 206"/>
                <a:gd name="T5" fmla="*/ 9 h 170"/>
                <a:gd name="T6" fmla="*/ 108 w 206"/>
                <a:gd name="T7" fmla="*/ 14 h 170"/>
                <a:gd name="T8" fmla="*/ 114 w 206"/>
                <a:gd name="T9" fmla="*/ 9 h 170"/>
                <a:gd name="T10" fmla="*/ 147 w 206"/>
                <a:gd name="T11" fmla="*/ 9 h 170"/>
                <a:gd name="T12" fmla="*/ 147 w 206"/>
                <a:gd name="T13" fmla="*/ 42 h 170"/>
                <a:gd name="T14" fmla="*/ 115 w 206"/>
                <a:gd name="T15" fmla="*/ 74 h 170"/>
                <a:gd name="T16" fmla="*/ 102 w 206"/>
                <a:gd name="T17" fmla="*/ 74 h 170"/>
                <a:gd name="T18" fmla="*/ 70 w 206"/>
                <a:gd name="T19" fmla="*/ 42 h 170"/>
                <a:gd name="T20" fmla="*/ 0 w 206"/>
                <a:gd name="T21" fmla="*/ 99 h 170"/>
                <a:gd name="T22" fmla="*/ 43 w 206"/>
                <a:gd name="T23" fmla="*/ 99 h 170"/>
                <a:gd name="T24" fmla="*/ 43 w 206"/>
                <a:gd name="T25" fmla="*/ 170 h 170"/>
                <a:gd name="T26" fmla="*/ 0 w 206"/>
                <a:gd name="T27" fmla="*/ 170 h 170"/>
                <a:gd name="T28" fmla="*/ 0 w 206"/>
                <a:gd name="T29" fmla="*/ 99 h 170"/>
                <a:gd name="T30" fmla="*/ 8 w 206"/>
                <a:gd name="T31" fmla="*/ 155 h 170"/>
                <a:gd name="T32" fmla="*/ 14 w 206"/>
                <a:gd name="T33" fmla="*/ 161 h 170"/>
                <a:gd name="T34" fmla="*/ 20 w 206"/>
                <a:gd name="T35" fmla="*/ 155 h 170"/>
                <a:gd name="T36" fmla="*/ 14 w 206"/>
                <a:gd name="T37" fmla="*/ 149 h 170"/>
                <a:gd name="T38" fmla="*/ 8 w 206"/>
                <a:gd name="T39" fmla="*/ 155 h 170"/>
                <a:gd name="T40" fmla="*/ 189 w 206"/>
                <a:gd name="T41" fmla="*/ 99 h 170"/>
                <a:gd name="T42" fmla="*/ 153 w 206"/>
                <a:gd name="T43" fmla="*/ 119 h 170"/>
                <a:gd name="T44" fmla="*/ 160 w 206"/>
                <a:gd name="T45" fmla="*/ 125 h 170"/>
                <a:gd name="T46" fmla="*/ 156 w 206"/>
                <a:gd name="T47" fmla="*/ 133 h 170"/>
                <a:gd name="T48" fmla="*/ 129 w 206"/>
                <a:gd name="T49" fmla="*/ 139 h 170"/>
                <a:gd name="T50" fmla="*/ 102 w 206"/>
                <a:gd name="T51" fmla="*/ 124 h 170"/>
                <a:gd name="T52" fmla="*/ 127 w 206"/>
                <a:gd name="T53" fmla="*/ 136 h 170"/>
                <a:gd name="T54" fmla="*/ 150 w 206"/>
                <a:gd name="T55" fmla="*/ 126 h 170"/>
                <a:gd name="T56" fmla="*/ 120 w 206"/>
                <a:gd name="T57" fmla="*/ 106 h 170"/>
                <a:gd name="T58" fmla="*/ 92 w 206"/>
                <a:gd name="T59" fmla="*/ 96 h 170"/>
                <a:gd name="T60" fmla="*/ 55 w 206"/>
                <a:gd name="T61" fmla="*/ 103 h 170"/>
                <a:gd name="T62" fmla="*/ 48 w 206"/>
                <a:gd name="T63" fmla="*/ 103 h 170"/>
                <a:gd name="T64" fmla="*/ 48 w 206"/>
                <a:gd name="T65" fmla="*/ 151 h 170"/>
                <a:gd name="T66" fmla="*/ 62 w 206"/>
                <a:gd name="T67" fmla="*/ 151 h 170"/>
                <a:gd name="T68" fmla="*/ 83 w 206"/>
                <a:gd name="T69" fmla="*/ 153 h 170"/>
                <a:gd name="T70" fmla="*/ 119 w 206"/>
                <a:gd name="T71" fmla="*/ 164 h 170"/>
                <a:gd name="T72" fmla="*/ 145 w 206"/>
                <a:gd name="T73" fmla="*/ 156 h 170"/>
                <a:gd name="T74" fmla="*/ 173 w 206"/>
                <a:gd name="T75" fmla="*/ 136 h 170"/>
                <a:gd name="T76" fmla="*/ 202 w 206"/>
                <a:gd name="T77" fmla="*/ 111 h 170"/>
                <a:gd name="T78" fmla="*/ 189 w 206"/>
                <a:gd name="T79" fmla="*/ 9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6" h="170">
                  <a:moveTo>
                    <a:pt x="70" y="42"/>
                  </a:moveTo>
                  <a:cubicBezTo>
                    <a:pt x="61" y="33"/>
                    <a:pt x="61" y="18"/>
                    <a:pt x="70" y="9"/>
                  </a:cubicBezTo>
                  <a:cubicBezTo>
                    <a:pt x="79" y="0"/>
                    <a:pt x="94" y="0"/>
                    <a:pt x="103" y="9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4" y="9"/>
                    <a:pt x="114" y="9"/>
                    <a:pt x="114" y="9"/>
                  </a:cubicBezTo>
                  <a:cubicBezTo>
                    <a:pt x="123" y="0"/>
                    <a:pt x="138" y="0"/>
                    <a:pt x="147" y="9"/>
                  </a:cubicBezTo>
                  <a:cubicBezTo>
                    <a:pt x="156" y="18"/>
                    <a:pt x="156" y="33"/>
                    <a:pt x="147" y="42"/>
                  </a:cubicBezTo>
                  <a:cubicBezTo>
                    <a:pt x="115" y="74"/>
                    <a:pt x="115" y="74"/>
                    <a:pt x="115" y="74"/>
                  </a:cubicBezTo>
                  <a:cubicBezTo>
                    <a:pt x="111" y="78"/>
                    <a:pt x="105" y="78"/>
                    <a:pt x="102" y="74"/>
                  </a:cubicBezTo>
                  <a:lnTo>
                    <a:pt x="70" y="42"/>
                  </a:lnTo>
                  <a:close/>
                  <a:moveTo>
                    <a:pt x="0" y="99"/>
                  </a:moveTo>
                  <a:cubicBezTo>
                    <a:pt x="43" y="99"/>
                    <a:pt x="43" y="99"/>
                    <a:pt x="43" y="99"/>
                  </a:cubicBezTo>
                  <a:cubicBezTo>
                    <a:pt x="43" y="170"/>
                    <a:pt x="43" y="170"/>
                    <a:pt x="43" y="170"/>
                  </a:cubicBezTo>
                  <a:cubicBezTo>
                    <a:pt x="0" y="170"/>
                    <a:pt x="0" y="170"/>
                    <a:pt x="0" y="170"/>
                  </a:cubicBezTo>
                  <a:lnTo>
                    <a:pt x="0" y="99"/>
                  </a:lnTo>
                  <a:close/>
                  <a:moveTo>
                    <a:pt x="8" y="155"/>
                  </a:moveTo>
                  <a:cubicBezTo>
                    <a:pt x="8" y="158"/>
                    <a:pt x="11" y="161"/>
                    <a:pt x="14" y="161"/>
                  </a:cubicBezTo>
                  <a:cubicBezTo>
                    <a:pt x="17" y="161"/>
                    <a:pt x="20" y="158"/>
                    <a:pt x="20" y="155"/>
                  </a:cubicBezTo>
                  <a:cubicBezTo>
                    <a:pt x="20" y="151"/>
                    <a:pt x="17" y="149"/>
                    <a:pt x="14" y="149"/>
                  </a:cubicBezTo>
                  <a:cubicBezTo>
                    <a:pt x="11" y="149"/>
                    <a:pt x="8" y="151"/>
                    <a:pt x="8" y="155"/>
                  </a:cubicBezTo>
                  <a:moveTo>
                    <a:pt x="189" y="99"/>
                  </a:moveTo>
                  <a:cubicBezTo>
                    <a:pt x="179" y="98"/>
                    <a:pt x="153" y="119"/>
                    <a:pt x="153" y="119"/>
                  </a:cubicBezTo>
                  <a:cubicBezTo>
                    <a:pt x="153" y="119"/>
                    <a:pt x="157" y="123"/>
                    <a:pt x="160" y="125"/>
                  </a:cubicBezTo>
                  <a:cubicBezTo>
                    <a:pt x="162" y="126"/>
                    <a:pt x="159" y="130"/>
                    <a:pt x="156" y="133"/>
                  </a:cubicBezTo>
                  <a:cubicBezTo>
                    <a:pt x="152" y="135"/>
                    <a:pt x="139" y="142"/>
                    <a:pt x="129" y="139"/>
                  </a:cubicBezTo>
                  <a:cubicBezTo>
                    <a:pt x="119" y="136"/>
                    <a:pt x="102" y="124"/>
                    <a:pt x="102" y="124"/>
                  </a:cubicBezTo>
                  <a:cubicBezTo>
                    <a:pt x="102" y="124"/>
                    <a:pt x="118" y="133"/>
                    <a:pt x="127" y="136"/>
                  </a:cubicBezTo>
                  <a:cubicBezTo>
                    <a:pt x="136" y="139"/>
                    <a:pt x="154" y="129"/>
                    <a:pt x="150" y="126"/>
                  </a:cubicBezTo>
                  <a:cubicBezTo>
                    <a:pt x="146" y="123"/>
                    <a:pt x="132" y="116"/>
                    <a:pt x="120" y="106"/>
                  </a:cubicBezTo>
                  <a:cubicBezTo>
                    <a:pt x="115" y="101"/>
                    <a:pt x="102" y="96"/>
                    <a:pt x="92" y="96"/>
                  </a:cubicBezTo>
                  <a:cubicBezTo>
                    <a:pt x="82" y="96"/>
                    <a:pt x="63" y="103"/>
                    <a:pt x="55" y="103"/>
                  </a:cubicBezTo>
                  <a:cubicBezTo>
                    <a:pt x="48" y="103"/>
                    <a:pt x="48" y="103"/>
                    <a:pt x="48" y="103"/>
                  </a:cubicBezTo>
                  <a:cubicBezTo>
                    <a:pt x="48" y="151"/>
                    <a:pt x="48" y="151"/>
                    <a:pt x="48" y="151"/>
                  </a:cubicBezTo>
                  <a:cubicBezTo>
                    <a:pt x="62" y="151"/>
                    <a:pt x="62" y="151"/>
                    <a:pt x="62" y="151"/>
                  </a:cubicBezTo>
                  <a:cubicBezTo>
                    <a:pt x="69" y="151"/>
                    <a:pt x="79" y="151"/>
                    <a:pt x="83" y="153"/>
                  </a:cubicBezTo>
                  <a:cubicBezTo>
                    <a:pt x="86" y="155"/>
                    <a:pt x="112" y="164"/>
                    <a:pt x="119" y="164"/>
                  </a:cubicBezTo>
                  <a:cubicBezTo>
                    <a:pt x="126" y="164"/>
                    <a:pt x="137" y="161"/>
                    <a:pt x="145" y="156"/>
                  </a:cubicBezTo>
                  <a:cubicBezTo>
                    <a:pt x="153" y="150"/>
                    <a:pt x="167" y="141"/>
                    <a:pt x="173" y="136"/>
                  </a:cubicBezTo>
                  <a:cubicBezTo>
                    <a:pt x="179" y="131"/>
                    <a:pt x="199" y="115"/>
                    <a:pt x="202" y="111"/>
                  </a:cubicBezTo>
                  <a:cubicBezTo>
                    <a:pt x="206" y="108"/>
                    <a:pt x="199" y="100"/>
                    <a:pt x="189" y="9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10" name="Freeform 59"/>
            <p:cNvSpPr>
              <a:spLocks noEditPoints="1"/>
            </p:cNvSpPr>
            <p:nvPr/>
          </p:nvSpPr>
          <p:spPr bwMode="auto">
            <a:xfrm>
              <a:off x="4130655" y="3260658"/>
              <a:ext cx="450822" cy="420976"/>
            </a:xfrm>
            <a:custGeom>
              <a:avLst/>
              <a:gdLst>
                <a:gd name="T0" fmla="*/ 22 w 199"/>
                <a:gd name="T1" fmla="*/ 84 h 186"/>
                <a:gd name="T2" fmla="*/ 10 w 199"/>
                <a:gd name="T3" fmla="*/ 69 h 186"/>
                <a:gd name="T4" fmla="*/ 60 w 199"/>
                <a:gd name="T5" fmla="*/ 0 h 186"/>
                <a:gd name="T6" fmla="*/ 71 w 199"/>
                <a:gd name="T7" fmla="*/ 37 h 186"/>
                <a:gd name="T8" fmla="*/ 38 w 199"/>
                <a:gd name="T9" fmla="*/ 82 h 186"/>
                <a:gd name="T10" fmla="*/ 49 w 199"/>
                <a:gd name="T11" fmla="*/ 101 h 186"/>
                <a:gd name="T12" fmla="*/ 39 w 199"/>
                <a:gd name="T13" fmla="*/ 111 h 186"/>
                <a:gd name="T14" fmla="*/ 32 w 199"/>
                <a:gd name="T15" fmla="*/ 92 h 186"/>
                <a:gd name="T16" fmla="*/ 128 w 199"/>
                <a:gd name="T17" fmla="*/ 82 h 186"/>
                <a:gd name="T18" fmla="*/ 68 w 199"/>
                <a:gd name="T19" fmla="*/ 97 h 186"/>
                <a:gd name="T20" fmla="*/ 71 w 199"/>
                <a:gd name="T21" fmla="*/ 101 h 186"/>
                <a:gd name="T22" fmla="*/ 81 w 199"/>
                <a:gd name="T23" fmla="*/ 120 h 186"/>
                <a:gd name="T24" fmla="*/ 100 w 199"/>
                <a:gd name="T25" fmla="*/ 130 h 186"/>
                <a:gd name="T26" fmla="*/ 119 w 199"/>
                <a:gd name="T27" fmla="*/ 140 h 186"/>
                <a:gd name="T28" fmla="*/ 103 w 199"/>
                <a:gd name="T29" fmla="*/ 178 h 186"/>
                <a:gd name="T30" fmla="*/ 124 w 199"/>
                <a:gd name="T31" fmla="*/ 170 h 186"/>
                <a:gd name="T32" fmla="*/ 143 w 199"/>
                <a:gd name="T33" fmla="*/ 160 h 186"/>
                <a:gd name="T34" fmla="*/ 159 w 199"/>
                <a:gd name="T35" fmla="*/ 143 h 186"/>
                <a:gd name="T36" fmla="*/ 168 w 199"/>
                <a:gd name="T37" fmla="*/ 122 h 186"/>
                <a:gd name="T38" fmla="*/ 116 w 199"/>
                <a:gd name="T39" fmla="*/ 143 h 186"/>
                <a:gd name="T40" fmla="*/ 94 w 199"/>
                <a:gd name="T41" fmla="*/ 150 h 186"/>
                <a:gd name="T42" fmla="*/ 80 w 199"/>
                <a:gd name="T43" fmla="*/ 135 h 186"/>
                <a:gd name="T44" fmla="*/ 77 w 199"/>
                <a:gd name="T45" fmla="*/ 123 h 186"/>
                <a:gd name="T46" fmla="*/ 65 w 199"/>
                <a:gd name="T47" fmla="*/ 121 h 186"/>
                <a:gd name="T48" fmla="*/ 51 w 199"/>
                <a:gd name="T49" fmla="*/ 106 h 186"/>
                <a:gd name="T50" fmla="*/ 29 w 199"/>
                <a:gd name="T51" fmla="*/ 143 h 186"/>
                <a:gd name="T52" fmla="*/ 41 w 199"/>
                <a:gd name="T53" fmla="*/ 145 h 186"/>
                <a:gd name="T54" fmla="*/ 55 w 199"/>
                <a:gd name="T55" fmla="*/ 160 h 186"/>
                <a:gd name="T56" fmla="*/ 58 w 199"/>
                <a:gd name="T57" fmla="*/ 172 h 186"/>
                <a:gd name="T58" fmla="*/ 79 w 199"/>
                <a:gd name="T59" fmla="*/ 165 h 186"/>
                <a:gd name="T60" fmla="*/ 94 w 199"/>
                <a:gd name="T61" fmla="*/ 180 h 186"/>
                <a:gd name="T62" fmla="*/ 116 w 199"/>
                <a:gd name="T63" fmla="*/ 143 h 186"/>
                <a:gd name="T64" fmla="*/ 119 w 199"/>
                <a:gd name="T65" fmla="*/ 23 h 186"/>
                <a:gd name="T66" fmla="*/ 59 w 199"/>
                <a:gd name="T67" fmla="*/ 54 h 186"/>
                <a:gd name="T68" fmla="*/ 64 w 199"/>
                <a:gd name="T69" fmla="*/ 92 h 186"/>
                <a:gd name="T70" fmla="*/ 103 w 199"/>
                <a:gd name="T71" fmla="*/ 80 h 186"/>
                <a:gd name="T72" fmla="*/ 160 w 199"/>
                <a:gd name="T73" fmla="*/ 110 h 186"/>
                <a:gd name="T74" fmla="*/ 178 w 199"/>
                <a:gd name="T75" fmla="*/ 83 h 186"/>
                <a:gd name="T76" fmla="*/ 142 w 199"/>
                <a:gd name="T77" fmla="*/ 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9" h="186">
                  <a:moveTo>
                    <a:pt x="27" y="88"/>
                  </a:moveTo>
                  <a:cubicBezTo>
                    <a:pt x="25" y="87"/>
                    <a:pt x="23" y="86"/>
                    <a:pt x="22" y="84"/>
                  </a:cubicBezTo>
                  <a:cubicBezTo>
                    <a:pt x="20" y="82"/>
                    <a:pt x="18" y="80"/>
                    <a:pt x="17" y="78"/>
                  </a:cubicBezTo>
                  <a:cubicBezTo>
                    <a:pt x="15" y="75"/>
                    <a:pt x="13" y="72"/>
                    <a:pt x="10" y="6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84" y="29"/>
                    <a:pt x="77" y="33"/>
                    <a:pt x="71" y="37"/>
                  </a:cubicBezTo>
                  <a:cubicBezTo>
                    <a:pt x="54" y="48"/>
                    <a:pt x="53" y="50"/>
                    <a:pt x="53" y="53"/>
                  </a:cubicBezTo>
                  <a:cubicBezTo>
                    <a:pt x="52" y="56"/>
                    <a:pt x="45" y="74"/>
                    <a:pt x="38" y="82"/>
                  </a:cubicBezTo>
                  <a:cubicBezTo>
                    <a:pt x="36" y="86"/>
                    <a:pt x="35" y="90"/>
                    <a:pt x="37" y="93"/>
                  </a:cubicBezTo>
                  <a:cubicBezTo>
                    <a:pt x="39" y="97"/>
                    <a:pt x="44" y="100"/>
                    <a:pt x="49" y="101"/>
                  </a:cubicBezTo>
                  <a:cubicBezTo>
                    <a:pt x="49" y="101"/>
                    <a:pt x="48" y="102"/>
                    <a:pt x="47" y="103"/>
                  </a:cubicBezTo>
                  <a:cubicBezTo>
                    <a:pt x="39" y="111"/>
                    <a:pt x="39" y="111"/>
                    <a:pt x="39" y="111"/>
                  </a:cubicBezTo>
                  <a:cubicBezTo>
                    <a:pt x="37" y="108"/>
                    <a:pt x="36" y="104"/>
                    <a:pt x="35" y="100"/>
                  </a:cubicBezTo>
                  <a:cubicBezTo>
                    <a:pt x="34" y="97"/>
                    <a:pt x="33" y="93"/>
                    <a:pt x="32" y="92"/>
                  </a:cubicBezTo>
                  <a:cubicBezTo>
                    <a:pt x="31" y="90"/>
                    <a:pt x="29" y="89"/>
                    <a:pt x="27" y="88"/>
                  </a:cubicBezTo>
                  <a:moveTo>
                    <a:pt x="128" y="82"/>
                  </a:moveTo>
                  <a:cubicBezTo>
                    <a:pt x="106" y="90"/>
                    <a:pt x="88" y="86"/>
                    <a:pt x="83" y="83"/>
                  </a:cubicBezTo>
                  <a:cubicBezTo>
                    <a:pt x="80" y="87"/>
                    <a:pt x="75" y="92"/>
                    <a:pt x="68" y="97"/>
                  </a:cubicBezTo>
                  <a:cubicBezTo>
                    <a:pt x="67" y="97"/>
                    <a:pt x="67" y="98"/>
                    <a:pt x="66" y="98"/>
                  </a:cubicBezTo>
                  <a:cubicBezTo>
                    <a:pt x="68" y="99"/>
                    <a:pt x="69" y="100"/>
                    <a:pt x="71" y="101"/>
                  </a:cubicBezTo>
                  <a:cubicBezTo>
                    <a:pt x="75" y="105"/>
                    <a:pt x="75" y="111"/>
                    <a:pt x="74" y="116"/>
                  </a:cubicBezTo>
                  <a:cubicBezTo>
                    <a:pt x="76" y="117"/>
                    <a:pt x="79" y="118"/>
                    <a:pt x="81" y="120"/>
                  </a:cubicBezTo>
                  <a:cubicBezTo>
                    <a:pt x="82" y="122"/>
                    <a:pt x="84" y="124"/>
                    <a:pt x="84" y="127"/>
                  </a:cubicBezTo>
                  <a:cubicBezTo>
                    <a:pt x="90" y="125"/>
                    <a:pt x="96" y="126"/>
                    <a:pt x="100" y="130"/>
                  </a:cubicBezTo>
                  <a:cubicBezTo>
                    <a:pt x="102" y="132"/>
                    <a:pt x="103" y="134"/>
                    <a:pt x="103" y="137"/>
                  </a:cubicBezTo>
                  <a:cubicBezTo>
                    <a:pt x="109" y="135"/>
                    <a:pt x="115" y="136"/>
                    <a:pt x="119" y="140"/>
                  </a:cubicBezTo>
                  <a:cubicBezTo>
                    <a:pt x="125" y="146"/>
                    <a:pt x="124" y="156"/>
                    <a:pt x="117" y="163"/>
                  </a:cubicBezTo>
                  <a:cubicBezTo>
                    <a:pt x="103" y="178"/>
                    <a:pt x="103" y="178"/>
                    <a:pt x="103" y="178"/>
                  </a:cubicBezTo>
                  <a:cubicBezTo>
                    <a:pt x="108" y="183"/>
                    <a:pt x="116" y="184"/>
                    <a:pt x="121" y="179"/>
                  </a:cubicBezTo>
                  <a:cubicBezTo>
                    <a:pt x="123" y="177"/>
                    <a:pt x="124" y="173"/>
                    <a:pt x="124" y="170"/>
                  </a:cubicBezTo>
                  <a:cubicBezTo>
                    <a:pt x="129" y="173"/>
                    <a:pt x="136" y="173"/>
                    <a:pt x="140" y="169"/>
                  </a:cubicBezTo>
                  <a:cubicBezTo>
                    <a:pt x="143" y="167"/>
                    <a:pt x="143" y="163"/>
                    <a:pt x="143" y="160"/>
                  </a:cubicBezTo>
                  <a:cubicBezTo>
                    <a:pt x="148" y="163"/>
                    <a:pt x="155" y="163"/>
                    <a:pt x="159" y="159"/>
                  </a:cubicBezTo>
                  <a:cubicBezTo>
                    <a:pt x="163" y="155"/>
                    <a:pt x="163" y="149"/>
                    <a:pt x="159" y="143"/>
                  </a:cubicBezTo>
                  <a:cubicBezTo>
                    <a:pt x="163" y="144"/>
                    <a:pt x="167" y="143"/>
                    <a:pt x="169" y="140"/>
                  </a:cubicBezTo>
                  <a:cubicBezTo>
                    <a:pt x="174" y="136"/>
                    <a:pt x="174" y="128"/>
                    <a:pt x="168" y="122"/>
                  </a:cubicBezTo>
                  <a:lnTo>
                    <a:pt x="128" y="82"/>
                  </a:lnTo>
                  <a:close/>
                  <a:moveTo>
                    <a:pt x="116" y="143"/>
                  </a:moveTo>
                  <a:cubicBezTo>
                    <a:pt x="112" y="139"/>
                    <a:pt x="104" y="140"/>
                    <a:pt x="99" y="145"/>
                  </a:cubicBezTo>
                  <a:cubicBezTo>
                    <a:pt x="94" y="150"/>
                    <a:pt x="94" y="150"/>
                    <a:pt x="94" y="150"/>
                  </a:cubicBezTo>
                  <a:cubicBezTo>
                    <a:pt x="99" y="145"/>
                    <a:pt x="100" y="137"/>
                    <a:pt x="96" y="133"/>
                  </a:cubicBezTo>
                  <a:cubicBezTo>
                    <a:pt x="92" y="129"/>
                    <a:pt x="85" y="130"/>
                    <a:pt x="80" y="135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80" y="135"/>
                    <a:pt x="81" y="127"/>
                    <a:pt x="77" y="123"/>
                  </a:cubicBezTo>
                  <a:cubicBezTo>
                    <a:pt x="73" y="119"/>
                    <a:pt x="66" y="120"/>
                    <a:pt x="61" y="125"/>
                  </a:cubicBezTo>
                  <a:cubicBezTo>
                    <a:pt x="65" y="121"/>
                    <a:pt x="65" y="121"/>
                    <a:pt x="65" y="121"/>
                  </a:cubicBezTo>
                  <a:cubicBezTo>
                    <a:pt x="70" y="116"/>
                    <a:pt x="71" y="108"/>
                    <a:pt x="67" y="104"/>
                  </a:cubicBezTo>
                  <a:cubicBezTo>
                    <a:pt x="63" y="100"/>
                    <a:pt x="56" y="101"/>
                    <a:pt x="51" y="106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26" y="131"/>
                    <a:pt x="25" y="139"/>
                    <a:pt x="29" y="143"/>
                  </a:cubicBezTo>
                  <a:cubicBezTo>
                    <a:pt x="32" y="146"/>
                    <a:pt x="38" y="146"/>
                    <a:pt x="43" y="143"/>
                  </a:cubicBezTo>
                  <a:cubicBezTo>
                    <a:pt x="41" y="145"/>
                    <a:pt x="41" y="145"/>
                    <a:pt x="41" y="145"/>
                  </a:cubicBezTo>
                  <a:cubicBezTo>
                    <a:pt x="36" y="150"/>
                    <a:pt x="35" y="158"/>
                    <a:pt x="39" y="162"/>
                  </a:cubicBezTo>
                  <a:cubicBezTo>
                    <a:pt x="43" y="166"/>
                    <a:pt x="50" y="165"/>
                    <a:pt x="55" y="160"/>
                  </a:cubicBezTo>
                  <a:cubicBezTo>
                    <a:pt x="60" y="155"/>
                    <a:pt x="60" y="155"/>
                    <a:pt x="60" y="155"/>
                  </a:cubicBezTo>
                  <a:cubicBezTo>
                    <a:pt x="55" y="160"/>
                    <a:pt x="54" y="168"/>
                    <a:pt x="58" y="172"/>
                  </a:cubicBezTo>
                  <a:cubicBezTo>
                    <a:pt x="62" y="176"/>
                    <a:pt x="70" y="175"/>
                    <a:pt x="75" y="170"/>
                  </a:cubicBezTo>
                  <a:cubicBezTo>
                    <a:pt x="79" y="165"/>
                    <a:pt x="79" y="165"/>
                    <a:pt x="79" y="165"/>
                  </a:cubicBezTo>
                  <a:cubicBezTo>
                    <a:pt x="74" y="170"/>
                    <a:pt x="73" y="178"/>
                    <a:pt x="77" y="182"/>
                  </a:cubicBezTo>
                  <a:cubicBezTo>
                    <a:pt x="81" y="186"/>
                    <a:pt x="89" y="185"/>
                    <a:pt x="94" y="180"/>
                  </a:cubicBezTo>
                  <a:cubicBezTo>
                    <a:pt x="114" y="160"/>
                    <a:pt x="114" y="160"/>
                    <a:pt x="114" y="160"/>
                  </a:cubicBezTo>
                  <a:cubicBezTo>
                    <a:pt x="119" y="155"/>
                    <a:pt x="120" y="147"/>
                    <a:pt x="116" y="143"/>
                  </a:cubicBezTo>
                  <a:moveTo>
                    <a:pt x="142" y="1"/>
                  </a:moveTo>
                  <a:cubicBezTo>
                    <a:pt x="119" y="23"/>
                    <a:pt x="119" y="23"/>
                    <a:pt x="119" y="23"/>
                  </a:cubicBezTo>
                  <a:cubicBezTo>
                    <a:pt x="113" y="29"/>
                    <a:pt x="94" y="32"/>
                    <a:pt x="92" y="33"/>
                  </a:cubicBezTo>
                  <a:cubicBezTo>
                    <a:pt x="89" y="33"/>
                    <a:pt x="59" y="52"/>
                    <a:pt x="59" y="54"/>
                  </a:cubicBezTo>
                  <a:cubicBezTo>
                    <a:pt x="59" y="56"/>
                    <a:pt x="51" y="76"/>
                    <a:pt x="44" y="86"/>
                  </a:cubicBezTo>
                  <a:cubicBezTo>
                    <a:pt x="39" y="93"/>
                    <a:pt x="54" y="98"/>
                    <a:pt x="64" y="92"/>
                  </a:cubicBezTo>
                  <a:cubicBezTo>
                    <a:pt x="76" y="83"/>
                    <a:pt x="82" y="74"/>
                    <a:pt x="82" y="74"/>
                  </a:cubicBezTo>
                  <a:cubicBezTo>
                    <a:pt x="82" y="74"/>
                    <a:pt x="88" y="79"/>
                    <a:pt x="103" y="80"/>
                  </a:cubicBezTo>
                  <a:cubicBezTo>
                    <a:pt x="120" y="81"/>
                    <a:pt x="130" y="77"/>
                    <a:pt x="130" y="77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163" y="103"/>
                    <a:pt x="165" y="94"/>
                    <a:pt x="167" y="91"/>
                  </a:cubicBezTo>
                  <a:cubicBezTo>
                    <a:pt x="170" y="87"/>
                    <a:pt x="174" y="87"/>
                    <a:pt x="178" y="83"/>
                  </a:cubicBezTo>
                  <a:cubicBezTo>
                    <a:pt x="181" y="79"/>
                    <a:pt x="194" y="63"/>
                    <a:pt x="199" y="58"/>
                  </a:cubicBezTo>
                  <a:lnTo>
                    <a:pt x="142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11" name="Freeform 89"/>
            <p:cNvSpPr>
              <a:spLocks noEditPoints="1"/>
            </p:cNvSpPr>
            <p:nvPr/>
          </p:nvSpPr>
          <p:spPr bwMode="auto">
            <a:xfrm>
              <a:off x="3491338" y="5021530"/>
              <a:ext cx="212059" cy="436684"/>
            </a:xfrm>
            <a:custGeom>
              <a:avLst/>
              <a:gdLst>
                <a:gd name="T0" fmla="*/ 19 w 94"/>
                <a:gd name="T1" fmla="*/ 28 h 193"/>
                <a:gd name="T2" fmla="*/ 47 w 94"/>
                <a:gd name="T3" fmla="*/ 0 h 193"/>
                <a:gd name="T4" fmla="*/ 75 w 94"/>
                <a:gd name="T5" fmla="*/ 28 h 193"/>
                <a:gd name="T6" fmla="*/ 47 w 94"/>
                <a:gd name="T7" fmla="*/ 56 h 193"/>
                <a:gd name="T8" fmla="*/ 19 w 94"/>
                <a:gd name="T9" fmla="*/ 28 h 193"/>
                <a:gd name="T10" fmla="*/ 76 w 94"/>
                <a:gd name="T11" fmla="*/ 132 h 193"/>
                <a:gd name="T12" fmla="*/ 81 w 94"/>
                <a:gd name="T13" fmla="*/ 111 h 193"/>
                <a:gd name="T14" fmla="*/ 87 w 94"/>
                <a:gd name="T15" fmla="*/ 70 h 193"/>
                <a:gd name="T16" fmla="*/ 75 w 94"/>
                <a:gd name="T17" fmla="*/ 66 h 193"/>
                <a:gd name="T18" fmla="*/ 75 w 94"/>
                <a:gd name="T19" fmla="*/ 79 h 193"/>
                <a:gd name="T20" fmla="*/ 68 w 94"/>
                <a:gd name="T21" fmla="*/ 79 h 193"/>
                <a:gd name="T22" fmla="*/ 70 w 94"/>
                <a:gd name="T23" fmla="*/ 86 h 193"/>
                <a:gd name="T24" fmla="*/ 47 w 94"/>
                <a:gd name="T25" fmla="*/ 99 h 193"/>
                <a:gd name="T26" fmla="*/ 24 w 94"/>
                <a:gd name="T27" fmla="*/ 86 h 193"/>
                <a:gd name="T28" fmla="*/ 26 w 94"/>
                <a:gd name="T29" fmla="*/ 79 h 193"/>
                <a:gd name="T30" fmla="*/ 19 w 94"/>
                <a:gd name="T31" fmla="*/ 79 h 193"/>
                <a:gd name="T32" fmla="*/ 19 w 94"/>
                <a:gd name="T33" fmla="*/ 66 h 193"/>
                <a:gd name="T34" fmla="*/ 7 w 94"/>
                <a:gd name="T35" fmla="*/ 70 h 193"/>
                <a:gd name="T36" fmla="*/ 13 w 94"/>
                <a:gd name="T37" fmla="*/ 111 h 193"/>
                <a:gd name="T38" fmla="*/ 18 w 94"/>
                <a:gd name="T39" fmla="*/ 132 h 193"/>
                <a:gd name="T40" fmla="*/ 0 w 94"/>
                <a:gd name="T41" fmla="*/ 188 h 193"/>
                <a:gd name="T42" fmla="*/ 47 w 94"/>
                <a:gd name="T43" fmla="*/ 193 h 193"/>
                <a:gd name="T44" fmla="*/ 94 w 94"/>
                <a:gd name="T45" fmla="*/ 188 h 193"/>
                <a:gd name="T46" fmla="*/ 76 w 94"/>
                <a:gd name="T47" fmla="*/ 132 h 193"/>
                <a:gd name="T48" fmla="*/ 29 w 94"/>
                <a:gd name="T49" fmla="*/ 63 h 193"/>
                <a:gd name="T50" fmla="*/ 32 w 94"/>
                <a:gd name="T51" fmla="*/ 79 h 193"/>
                <a:gd name="T52" fmla="*/ 47 w 94"/>
                <a:gd name="T53" fmla="*/ 78 h 193"/>
                <a:gd name="T54" fmla="*/ 62 w 94"/>
                <a:gd name="T55" fmla="*/ 79 h 193"/>
                <a:gd name="T56" fmla="*/ 65 w 94"/>
                <a:gd name="T57" fmla="*/ 63 h 193"/>
                <a:gd name="T58" fmla="*/ 47 w 94"/>
                <a:gd name="T59" fmla="*/ 60 h 193"/>
                <a:gd name="T60" fmla="*/ 29 w 94"/>
                <a:gd name="T61" fmla="*/ 6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193">
                  <a:moveTo>
                    <a:pt x="19" y="28"/>
                  </a:moveTo>
                  <a:cubicBezTo>
                    <a:pt x="19" y="13"/>
                    <a:pt x="32" y="0"/>
                    <a:pt x="47" y="0"/>
                  </a:cubicBezTo>
                  <a:cubicBezTo>
                    <a:pt x="62" y="0"/>
                    <a:pt x="75" y="13"/>
                    <a:pt x="75" y="28"/>
                  </a:cubicBezTo>
                  <a:cubicBezTo>
                    <a:pt x="75" y="43"/>
                    <a:pt x="62" y="56"/>
                    <a:pt x="47" y="56"/>
                  </a:cubicBezTo>
                  <a:cubicBezTo>
                    <a:pt x="32" y="56"/>
                    <a:pt x="19" y="43"/>
                    <a:pt x="19" y="28"/>
                  </a:cubicBezTo>
                  <a:close/>
                  <a:moveTo>
                    <a:pt x="76" y="132"/>
                  </a:moveTo>
                  <a:cubicBezTo>
                    <a:pt x="76" y="124"/>
                    <a:pt x="79" y="119"/>
                    <a:pt x="81" y="111"/>
                  </a:cubicBezTo>
                  <a:cubicBezTo>
                    <a:pt x="84" y="103"/>
                    <a:pt x="87" y="70"/>
                    <a:pt x="87" y="70"/>
                  </a:cubicBezTo>
                  <a:cubicBezTo>
                    <a:pt x="87" y="70"/>
                    <a:pt x="84" y="67"/>
                    <a:pt x="75" y="66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68" y="79"/>
                    <a:pt x="68" y="79"/>
                    <a:pt x="68" y="79"/>
                  </a:cubicBezTo>
                  <a:cubicBezTo>
                    <a:pt x="70" y="86"/>
                    <a:pt x="70" y="86"/>
                    <a:pt x="70" y="86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9" y="67"/>
                    <a:pt x="7" y="70"/>
                    <a:pt x="7" y="70"/>
                  </a:cubicBezTo>
                  <a:cubicBezTo>
                    <a:pt x="7" y="70"/>
                    <a:pt x="10" y="103"/>
                    <a:pt x="13" y="111"/>
                  </a:cubicBezTo>
                  <a:cubicBezTo>
                    <a:pt x="15" y="119"/>
                    <a:pt x="18" y="124"/>
                    <a:pt x="18" y="132"/>
                  </a:cubicBezTo>
                  <a:cubicBezTo>
                    <a:pt x="18" y="140"/>
                    <a:pt x="0" y="188"/>
                    <a:pt x="0" y="188"/>
                  </a:cubicBezTo>
                  <a:cubicBezTo>
                    <a:pt x="0" y="188"/>
                    <a:pt x="5" y="193"/>
                    <a:pt x="47" y="193"/>
                  </a:cubicBezTo>
                  <a:cubicBezTo>
                    <a:pt x="88" y="193"/>
                    <a:pt x="94" y="188"/>
                    <a:pt x="94" y="188"/>
                  </a:cubicBezTo>
                  <a:cubicBezTo>
                    <a:pt x="94" y="188"/>
                    <a:pt x="76" y="140"/>
                    <a:pt x="76" y="132"/>
                  </a:cubicBezTo>
                  <a:close/>
                  <a:moveTo>
                    <a:pt x="29" y="63"/>
                  </a:moveTo>
                  <a:cubicBezTo>
                    <a:pt x="29" y="67"/>
                    <a:pt x="30" y="73"/>
                    <a:pt x="32" y="79"/>
                  </a:cubicBezTo>
                  <a:cubicBezTo>
                    <a:pt x="36" y="78"/>
                    <a:pt x="42" y="78"/>
                    <a:pt x="47" y="78"/>
                  </a:cubicBezTo>
                  <a:cubicBezTo>
                    <a:pt x="52" y="78"/>
                    <a:pt x="57" y="78"/>
                    <a:pt x="62" y="79"/>
                  </a:cubicBezTo>
                  <a:cubicBezTo>
                    <a:pt x="64" y="73"/>
                    <a:pt x="64" y="67"/>
                    <a:pt x="65" y="63"/>
                  </a:cubicBezTo>
                  <a:cubicBezTo>
                    <a:pt x="61" y="62"/>
                    <a:pt x="54" y="60"/>
                    <a:pt x="47" y="60"/>
                  </a:cubicBezTo>
                  <a:cubicBezTo>
                    <a:pt x="40" y="60"/>
                    <a:pt x="33" y="62"/>
                    <a:pt x="29" y="6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pic>
        <p:nvPicPr>
          <p:cNvPr id="2" name="图片 1" descr="C:/Users/admin/AppData/Local/Temp/picturecompress_20201110173831/output_11.pngoutput_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0895" y="1442403"/>
            <a:ext cx="6935470" cy="3851910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4706620" y="5576570"/>
            <a:ext cx="456120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l">
              <a:lnSpc>
                <a:spcPct val="150000"/>
              </a:lnSpc>
              <a:buClrTx/>
              <a:buSzTx/>
              <a:buFont typeface="Arial" panose="020B0604020202020204" pitchFamily="34" charset="0"/>
              <a:tabLst>
                <a:tab pos="227965" algn="l"/>
              </a:tabLst>
              <a:defRPr/>
            </a:pPr>
            <a:r>
              <a:rPr lang="zh-CN" altLang="en-US" sz="1200" b="1" dirty="0" smtClean="0">
                <a:solidFill>
                  <a:srgbClr val="611B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蓝色项</a:t>
            </a: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为需要会合团队全时间参与的</a:t>
            </a:r>
            <a:endParaRPr lang="zh-CN" altLang="en-US" sz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>
              <a:lnSpc>
                <a:spcPct val="150000"/>
              </a:lnSpc>
              <a:buClrTx/>
              <a:buSzTx/>
              <a:buFont typeface="Arial" panose="020B0604020202020204" pitchFamily="34" charset="0"/>
              <a:tabLst>
                <a:tab pos="227965" algn="l"/>
              </a:tabLst>
              <a:defRPr/>
            </a:pP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与其它公司的交流暂为列入，届时依实际情况调整安排</a:t>
            </a:r>
            <a:endParaRPr lang="zh-CN" altLang="en-US" sz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00">
        <p14:gallery dir="l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MH" val="20180926094856"/>
  <p:tag name="MH_LIBRARY" val="CONTENTS"/>
  <p:tag name="MH_AUTOCOLOR" val="TRUE"/>
  <p:tag name="MH_TYPE" val="CONTENTS"/>
  <p:tag name="ID" val="626777"/>
</p:tagLst>
</file>

<file path=ppt/tags/tag2.xml><?xml version="1.0" encoding="utf-8"?>
<p:tagLst xmlns:p="http://schemas.openxmlformats.org/presentationml/2006/main">
  <p:tag name="ISLIDE.DIAGRAM" val="9caa68fc-e520-4594-a24d-2cafdb9061f3"/>
</p:tagLst>
</file>

<file path=ppt/tags/tag3.xml><?xml version="1.0" encoding="utf-8"?>
<p:tagLst xmlns:p="http://schemas.openxmlformats.org/presentationml/2006/main">
  <p:tag name="MH_CONTENTSID" val="635"/>
</p:tagLst>
</file>

<file path=ppt/theme/theme1.xml><?xml version="1.0" encoding="utf-8"?>
<a:theme xmlns:a="http://schemas.openxmlformats.org/drawingml/2006/main" name="千图网海量PPT模板www.58pic.com">
  <a:themeElements>
    <a:clrScheme name="自定义 109">
      <a:dk1>
        <a:srgbClr val="000000"/>
      </a:dk1>
      <a:lt1>
        <a:srgbClr val="FFFFFF"/>
      </a:lt1>
      <a:dk2>
        <a:srgbClr val="404F9D"/>
      </a:dk2>
      <a:lt2>
        <a:srgbClr val="F8AB3F"/>
      </a:lt2>
      <a:accent1>
        <a:srgbClr val="EF6144"/>
      </a:accent1>
      <a:accent2>
        <a:srgbClr val="404F9D"/>
      </a:accent2>
      <a:accent3>
        <a:srgbClr val="EF6144"/>
      </a:accent3>
      <a:accent4>
        <a:srgbClr val="404F9D"/>
      </a:accent4>
      <a:accent5>
        <a:srgbClr val="F8AB3F"/>
      </a:accent5>
      <a:accent6>
        <a:srgbClr val="404F9D"/>
      </a:accent6>
      <a:hlink>
        <a:srgbClr val="1B4939"/>
      </a:hlink>
      <a:folHlink>
        <a:srgbClr val="BFBFBF"/>
      </a:folHlink>
    </a:clrScheme>
    <a:fontScheme name="自定义 4">
      <a:majorFont>
        <a:latin typeface="字魂59号-创粗黑"/>
        <a:ea typeface="字魂59号-创粗黑"/>
        <a:cs typeface=""/>
      </a:majorFont>
      <a:minorFont>
        <a:latin typeface="字魂59号-创粗黑"/>
        <a:ea typeface="字魂59号-创粗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smtClean="0">
            <a:latin typeface="+mn-ea"/>
            <a:ea typeface="+mn-ea"/>
          </a:defRPr>
        </a:defPPr>
      </a:lstStyle>
    </a:tx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822</Words>
  <Application>WPS 演示</Application>
  <PresentationFormat>自定义</PresentationFormat>
  <Paragraphs>114</Paragraphs>
  <Slides>10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3" baseType="lpstr">
      <vt:lpstr>Arial</vt:lpstr>
      <vt:lpstr>宋体</vt:lpstr>
      <vt:lpstr>Wingdings</vt:lpstr>
      <vt:lpstr>Rockwell</vt:lpstr>
      <vt:lpstr>字魂35号-经典雅黑</vt:lpstr>
      <vt:lpstr>微软雅黑</vt:lpstr>
      <vt:lpstr>Agency FB</vt:lpstr>
      <vt:lpstr>思源黑体 CN Bold</vt:lpstr>
      <vt:lpstr>黑体</vt:lpstr>
      <vt:lpstr>Calibri</vt:lpstr>
      <vt:lpstr>Arial Unicode MS</vt:lpstr>
      <vt:lpstr>字魂59号-创粗黑</vt:lpstr>
      <vt:lpstr>千图网海量PPT模板www.58pic.com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Michelle</cp:lastModifiedBy>
  <cp:revision>12511</cp:revision>
  <cp:lastPrinted>2113-01-01T00:00:00Z</cp:lastPrinted>
  <dcterms:created xsi:type="dcterms:W3CDTF">2015-07-08T08:22:00Z</dcterms:created>
  <dcterms:modified xsi:type="dcterms:W3CDTF">2020-11-10T09:38:41Z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KSOProductBuildVer">
    <vt:lpwstr>2052-11.1.0.10132</vt:lpwstr>
  </property>
</Properties>
</file>